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befc8490f54762" /><Relationship Type="http://schemas.openxmlformats.org/officeDocument/2006/relationships/extended-properties" Target="/docProps/app.xml" Id="R2cf2cee212b84f9e" /><Relationship Type="http://schemas.openxmlformats.org/officeDocument/2006/relationships/officeDocument" Target="/ppt/presentation.xml" Id="R3b71e6d26270433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3d86dda9aeb4875"/>
  </p:sldMasterIdLst>
  <p:notesMasterIdLst>
    <p:notesMasterId xmlns:r="http://schemas.openxmlformats.org/officeDocument/2006/relationships" r:id="R2fb0a49f35184f46"/>
  </p:notesMasterIdLst>
  <p:sldIdLst>
    <p:sldId xmlns:r="http://schemas.openxmlformats.org/officeDocument/2006/relationships" id="256" r:id="R9776acb2551d4c36"/>
    <p:sldId xmlns:r="http://schemas.openxmlformats.org/officeDocument/2006/relationships" id="257" r:id="Rde29a7baa6fe4f16"/>
    <p:sldId xmlns:r="http://schemas.openxmlformats.org/officeDocument/2006/relationships" id="258" r:id="Rebbb8b3fc93048b3"/>
    <p:sldId xmlns:r="http://schemas.openxmlformats.org/officeDocument/2006/relationships" id="259" r:id="R9c679d07985a4dbc"/>
    <p:sldId xmlns:r="http://schemas.openxmlformats.org/officeDocument/2006/relationships" id="260" r:id="R48710110b5dd4f90"/>
    <p:sldId xmlns:r="http://schemas.openxmlformats.org/officeDocument/2006/relationships" id="261" r:id="R5bb587f6546d482b"/>
    <p:sldId xmlns:r="http://schemas.openxmlformats.org/officeDocument/2006/relationships" id="262" r:id="R16e5356fffa24d83"/>
    <p:sldId xmlns:r="http://schemas.openxmlformats.org/officeDocument/2006/relationships" id="263" r:id="Re7eac9962c1c477c"/>
    <p:sldId xmlns:r="http://schemas.openxmlformats.org/officeDocument/2006/relationships" id="264" r:id="R968afce68d7c4f06"/>
    <p:sldId xmlns:r="http://schemas.openxmlformats.org/officeDocument/2006/relationships" id="265" r:id="R71cf294efa9f489f"/>
    <p:sldId xmlns:r="http://schemas.openxmlformats.org/officeDocument/2006/relationships" id="266" r:id="R502b25a0f065402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6503692347496d" /><Relationship Type="http://schemas.openxmlformats.org/officeDocument/2006/relationships/slideMaster" Target="/ppt/slideMasters/slideMaster1.xml" Id="Ra3d86dda9aeb4875" /><Relationship Type="http://schemas.openxmlformats.org/officeDocument/2006/relationships/notesMaster" Target="/ppt/notesMasters/notesMaster1.xml" Id="R2fb0a49f35184f46" /><Relationship Type="http://schemas.openxmlformats.org/officeDocument/2006/relationships/presProps" Target="/ppt/presProps.xml" Id="R80d1254fcd094858" /><Relationship Type="http://schemas.openxmlformats.org/officeDocument/2006/relationships/tableStyles" Target="/ppt/tableStyles.xml" Id="Rd3a3f868413a4bec" /><Relationship Type="http://schemas.openxmlformats.org/officeDocument/2006/relationships/slide" Target="/ppt/slides/slide1.xml" Id="R9776acb2551d4c36" /><Relationship Type="http://schemas.openxmlformats.org/officeDocument/2006/relationships/slide" Target="/ppt/slides/slide2.xml" Id="Rde29a7baa6fe4f16" /><Relationship Type="http://schemas.openxmlformats.org/officeDocument/2006/relationships/slide" Target="/ppt/slides/slide3.xml" Id="Rebbb8b3fc93048b3" /><Relationship Type="http://schemas.openxmlformats.org/officeDocument/2006/relationships/slide" Target="/ppt/slides/slide4.xml" Id="R9c679d07985a4dbc" /><Relationship Type="http://schemas.openxmlformats.org/officeDocument/2006/relationships/slide" Target="/ppt/slides/slide5.xml" Id="R48710110b5dd4f90" /><Relationship Type="http://schemas.openxmlformats.org/officeDocument/2006/relationships/slide" Target="/ppt/slides/slide6.xml" Id="R5bb587f6546d482b" /><Relationship Type="http://schemas.openxmlformats.org/officeDocument/2006/relationships/slide" Target="/ppt/slides/slide7.xml" Id="R16e5356fffa24d83" /><Relationship Type="http://schemas.openxmlformats.org/officeDocument/2006/relationships/slide" Target="/ppt/slides/slide8.xml" Id="Re7eac9962c1c477c" /><Relationship Type="http://schemas.openxmlformats.org/officeDocument/2006/relationships/slide" Target="/ppt/slides/slide9.xml" Id="R968afce68d7c4f06" /><Relationship Type="http://schemas.openxmlformats.org/officeDocument/2006/relationships/slide" Target="/ppt/slides/slide10.xml" Id="R71cf294efa9f489f" /><Relationship Type="http://schemas.openxmlformats.org/officeDocument/2006/relationships/slide" Target="/ppt/slides/slide11.xml" Id="R502b25a0f065402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732bb7948b46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54f498ac48484a" /><Relationship Type="http://schemas.openxmlformats.org/officeDocument/2006/relationships/notesMaster" Target="/ppt/notesMasters/notesMaster1.xml" Id="Re7bb8482e05a499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bda7ad0da354705" /><Relationship Type="http://schemas.openxmlformats.org/officeDocument/2006/relationships/notesMaster" Target="/ppt/notesMasters/notesMaster1.xml" Id="Rb854cc8a8edc48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18cd73f20534bcb" /><Relationship Type="http://schemas.openxmlformats.org/officeDocument/2006/relationships/notesMaster" Target="/ppt/notesMasters/notesMaster1.xml" Id="R9ef1d1d16567495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874fec431894891" /><Relationship Type="http://schemas.openxmlformats.org/officeDocument/2006/relationships/notesMaster" Target="/ppt/notesMasters/notesMaster1.xml" Id="R88b6e79305f44fc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d1e45c310ec408b" /><Relationship Type="http://schemas.openxmlformats.org/officeDocument/2006/relationships/notesMaster" Target="/ppt/notesMasters/notesMaster1.xml" Id="Rb5f3179fa5f84be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e14a19d7094648" /><Relationship Type="http://schemas.openxmlformats.org/officeDocument/2006/relationships/notesMaster" Target="/ppt/notesMasters/notesMaster1.xml" Id="Rf46d5fb2a78d456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f2f7f3e8c334978" /><Relationship Type="http://schemas.openxmlformats.org/officeDocument/2006/relationships/notesMaster" Target="/ppt/notesMasters/notesMaster1.xml" Id="R4e0b8f3daadc45d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8d71731e8354e3a" /><Relationship Type="http://schemas.openxmlformats.org/officeDocument/2006/relationships/notesMaster" Target="/ppt/notesMasters/notesMaster1.xml" Id="R4adf500448d7454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f7ce3870fad4538" /><Relationship Type="http://schemas.openxmlformats.org/officeDocument/2006/relationships/notesMaster" Target="/ppt/notesMasters/notesMaster1.xml" Id="Rf3fa9f47e0ef434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28cea9f721b4237" /><Relationship Type="http://schemas.openxmlformats.org/officeDocument/2006/relationships/notesMaster" Target="/ppt/notesMasters/notesMaster1.xml" Id="Rcce1dc83292d4b3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dc6c90131bd4037" /><Relationship Type="http://schemas.openxmlformats.org/officeDocument/2006/relationships/notesMaster" Target="/ppt/notesMasters/notesMaster1.xml" Id="R0f9846e03577415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252e05c89048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8b8efdaeb745fd" /><Relationship Type="http://schemas.openxmlformats.org/officeDocument/2006/relationships/slideLayout" Target="/ppt/slideLayouts/slideLayout1.xml" Id="R018f9716d8704b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18f9716d8704b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02651ef87348d2" /><Relationship Type="http://schemas.openxmlformats.org/officeDocument/2006/relationships/image" Target="/ppt/media/image.png" Id="R76b60ed3596e4a86" /><Relationship Type="http://schemas.openxmlformats.org/officeDocument/2006/relationships/notesSlide" Target="/ppt/notesSlides/notesSlide1.xml" Id="R9682a6322e1246f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3a1c7c3cc14e63" /><Relationship Type="http://schemas.openxmlformats.org/officeDocument/2006/relationships/notesSlide" Target="/ppt/notesSlides/notesSlide2.xml" Id="Ra227157ad7834b9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3a7ad912fd4eb7" /><Relationship Type="http://schemas.openxmlformats.org/officeDocument/2006/relationships/notesSlide" Target="/ppt/notesSlides/notesSlide3.xml" Id="R143f633845f049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1a198903a94eae" /><Relationship Type="http://schemas.openxmlformats.org/officeDocument/2006/relationships/notesSlide" Target="/ppt/notesSlides/notesSlide4.xml" Id="Rb990222d3507446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23df951d1341dd" /><Relationship Type="http://schemas.openxmlformats.org/officeDocument/2006/relationships/notesSlide" Target="/ppt/notesSlides/notesSlide5.xml" Id="Rc13a59cf8e2f445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25d5969681426d" /><Relationship Type="http://schemas.openxmlformats.org/officeDocument/2006/relationships/notesSlide" Target="/ppt/notesSlides/notesSlide6.xml" Id="Rea9bd6a8f24b46b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880cf3264d4d39" /><Relationship Type="http://schemas.openxmlformats.org/officeDocument/2006/relationships/notesSlide" Target="/ppt/notesSlides/notesSlide7.xml" Id="R35e024ca9995403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a29e0fabf741c5" /><Relationship Type="http://schemas.openxmlformats.org/officeDocument/2006/relationships/notesSlide" Target="/ppt/notesSlides/notesSlide8.xml" Id="Rbb46f46de5f14b7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e31185f0bd461d" /><Relationship Type="http://schemas.openxmlformats.org/officeDocument/2006/relationships/notesSlide" Target="/ppt/notesSlides/notesSlide9.xml" Id="R718d31edc96a437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61470e9bac49fe" /><Relationship Type="http://schemas.openxmlformats.org/officeDocument/2006/relationships/notesSlide" Target="/ppt/notesSlides/notesSlide10.xml" Id="R609c3abe4e694d1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92e8a6b9f84760" /><Relationship Type="http://schemas.openxmlformats.org/officeDocument/2006/relationships/notesSlide" Target="/ppt/notesSlides/notesSlide11.xml" Id="Rf3bf9f2230914cb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94BE46-8CBC-43EB-BE86-EE2B0137E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DEF4CD-1075-45DA-A5DF-7DA21AE7B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24CE56-8323-42A4-90AF-82447D4AA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Sora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F80900-FDB0-45AB-862F-9BA85DF3F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launch plan for a new eco-friendly snack brand.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EACDC9-D3AA-48B5-BB95-686EFA1F7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734F3B-11BC-435B-AC10-EB06DC47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421B86-E414-4D11-B541-1789954D3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254B8B-D2F5-457C-BF17-9ACA29689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b60ed3596e4a8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14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228964-D44E-4378-ACE7-5BFC7A80F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1DED00-F8DF-4D84-940F-46191CF03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AAE148-6865-43ED-B1FF-13F38DB71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1D8672-5A95-423E-9901-784C9166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804AA0-783F-4E05-AE7E-770F8DAA6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sora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9DF7BD-CDAD-4E07-B469-C2134E8D7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4A7314-24EB-4D41-ABAE-C7867A806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648B4E-3D0C-4F97-B7A2-0C9907759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1EB6A8-F3D8-4787-A4E5-691ADC76A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C96DF8-7EF2-4944-BE60-B7B428E6A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478CBF-D271-45B0-987E-EDDA38C02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A3736D-C4C1-4A81-9ABD-04E4E9D94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Audience Needs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D8CBCF-7183-4C73-AD05-A70C2A1E0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579C45-4D2C-4239-B761-2A71A908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0DFA8B-074E-48B8-9B72-7897ECF0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E2C8BB-96D4-43CC-902F-6C29836C9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49CEDF-4EDE-46C6-AC7A-52FE5E2F4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131478-8A79-42CE-938D-C2880CCF1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DC09AF-41DD-403C-9C01-69CC13701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7EC244-FE61-4702-9D0C-D504243D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412C1D-BEE7-4990-8037-09783E8DA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rollout</a:t>
            </a:r>
          </a:p>
        </p:txBody>
      </p:sp>
    </p:spTree>
    <p:extLst>
      <p:ext uri="{BB962C8B-B14F-4D97-AF65-F5344CB8AC3E}">
        <p14:creationId xmlns:p14="http://schemas.microsoft.com/office/powerpoint/2010/main" val="6026206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BEACC9-76A8-4972-A110-59939AC3B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0005C1-AF6D-4464-9A3B-48A489455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727EE0-811D-4ACF-AD76-E18A0BACC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5845D0-59D6-4A7D-A89D-47D4600C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13B916-2048-441C-B7FA-0F53DDA45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launch into a clear visual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FC0649-412D-4432-99C6-A2A8BECFD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702FFA-D273-4FB0-8C4C-CF1F68D75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446100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006705-E271-4F13-AD20-E4BBA18D2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91E259-0C3B-47E8-ADCD-7ADC4D28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31DA95-14B3-4B0D-918E-CB2C847F4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055D9A-CA6E-414E-8FB1-29E46DC44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BA5E22-3F2B-422D-B550-391A7814D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sora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B447AD-88C7-4AF9-8A1B-B1EE823BB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FC2088-47C9-47AE-BD1B-77ABAAC40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516749-71FD-4DF4-BD00-50A4D1A3A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9DADCB-4381-4A6C-8CAF-00190B676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sora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BE3140-2284-47A4-8741-B6A03D67A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64E2B1-BB26-4797-BEA0-BC2E587AD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C586BC-AA36-4F7A-8456-4EF2BB0BC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13B380-1D68-441B-B2C4-502893DCF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EAF627-009D-4026-AA47-8E57CDAA4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launch into a clear visual…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37D7E3-DAE3-47CA-8CAC-A6D49800A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1ABC20-0561-43A3-A24A-25F16B95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A112F9-A64D-46FC-8754-153106518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9041E0-2CE1-4733-BB5C-60C3F6D15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40F6E3-C242-4A00-8374-609CF868A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Review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9E5F6A-F872-4FA9-96F3-57C393610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195128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F53397A-2204-42AC-B201-3B88F47C7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6CC0BB-FC6B-478E-9AB4-288CF9E42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E82BDE-2704-4D8A-8721-AE9EF6503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635D8B-207B-4471-99C9-0502B15DA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DB5B31-CEC0-42F8-9B11-9B799D1CD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B452F6-11E9-4D34-BF96-6D2CF4FF4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90DDA9-7C33-4E72-8E74-7371ACD0A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1CE41F-B874-4360-83FB-8285F00D2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143FBE-7D1C-499C-BD05-554DE11D5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7CC61A-9B97-43C8-B40C-DA19967D8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8E4D19-FD6E-48A1-A44F-2244D0102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6A7C6F-ACA5-45B0-91E9-5114A9CC2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935F27-1C3D-4728-8210-F9DF43E73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6BD677-A645-4745-B405-4CE1BBF00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6CCD85-4034-4C3D-98B2-08E6CBDAE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990138-43BA-4842-9BC2-EFAEA0A4A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06E9DA-2053-4F87-8C50-65C1B6B4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1BADEA-AC15-4BA4-8273-4B7B8A76D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CB4133-3BDD-458E-AAD4-51F3EB3BF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681C1E-6B11-471B-BBD0-927E18894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3B7175-AEF7-41EF-A91A-900CAD468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the rollout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83A913-A2D0-4458-B033-7068786EA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052FD4-6CF9-4356-8A0F-A6DA402CD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063C4B-49F2-4499-B251-07A3C7AC9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A84C54-2AB1-4906-8D98-92323FC09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EBF71F-FC6A-4BCD-8BA6-6918608A3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68383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D67485-0B64-483C-9832-F19844EE9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F3BE15-C9CB-44FB-8E64-962112C47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929F88-4F95-4250-9D4D-786628EF6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444622-7AA9-4878-980F-2F4D3EDE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494F63-B723-433D-B230-737F6A603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sora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711CB9-0597-4E9A-A34A-15CA88189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E04A5F-0DCC-4327-95C9-139047F19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D0C056-6B9C-4EFD-A08B-066892913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D1EFC8-DEFD-4FF4-B9C2-B2F6ABF40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8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launch idea feels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5905B0-2498-4C56-8947-176E1960C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EF89D9-BF74-415D-B33E-E0D7B9BB5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8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lacks one clear message for the product story.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6E696E-745C-4E9C-A757-037594108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F89DE8-572B-40CF-8C82-EED052180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meetings take too long to reach a decision.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45C116-8C3D-41EA-8C42-1AE4DD077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0DC703-6C52-482F-B942-0E176FD59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1AE431-1C44-4CC6-8C73-304144322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C90308-492B-4D68-AF5C-D9717080B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4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plan is organized into a simple visual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DAB541-A4CB-4C74-930F-B83E1D55C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5093DA-D936-4AD4-A340-F92AC42DD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6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can follow the same message and next steps.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EDB4C6-DE30-47A9-9BF8-E3A360765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4CFE87-74F7-4E9F-8147-CED7E6D0E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is easier because each slide has a clear purpose.</a:t>
            </a:r>
          </a:p>
        </p:txBody>
      </p:sp>
    </p:spTree>
    <p:extLst>
      <p:ext uri="{BB962C8B-B14F-4D97-AF65-F5344CB8AC3E}">
        <p14:creationId xmlns:p14="http://schemas.microsoft.com/office/powerpoint/2010/main" val="3830742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8DC6B2-B443-404D-BBE3-8D574B5EA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9D7725-5D0B-4955-B9D4-FD2D2D2C4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CC9D39-4BB2-4D24-8613-8600AF61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EA5D2E-A643-4F84-9E97-8612F10F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DBA099-2C1A-4D79-929F-35834EBC7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94DB20-B106-4452-9304-7822AA474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DF769D-53FF-4748-B1CB-E78AF8016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00F4BC-E8FD-4F5E-9343-65256C572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92F33D-3EBB-4724-8FA8-2E9C840D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16F500-3434-4379-9625-AEF095C3F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on the launch story and priorities.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B5B362-E9A2-441D-A2B8-AAD32D7D3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BF593D-3EE8-4D64-82C7-E6FE44CCA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1E79BD-82C2-496B-B40F-D169A029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B9FEB5-30FB-4A13-9557-2D36FFA9D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AGENCY PARTNER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265C72-2FAC-4BFC-9F72-905E81776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brief to shape visuals, timing, and messaging.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D12135-7D34-4B5E-BF11-1C290BADE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343E5F-2920-484E-8DDE-A5512B13D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EBB516-53C5-4C0D-9F1E-AC82C89C5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AD7B4C-CD10-41A0-B8C0-3FD83C2CC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A4CE35-5042-4E50-B71D-BB20E60E6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talking points that explain the product and campaign.</a:t>
            </a:r>
          </a:p>
        </p:txBody>
      </p:sp>
    </p:spTree>
    <p:extLst>
      <p:ext uri="{BB962C8B-B14F-4D97-AF65-F5344CB8AC3E}">
        <p14:creationId xmlns:p14="http://schemas.microsoft.com/office/powerpoint/2010/main" val="17534164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02FA717-84A9-4E14-9712-757F95419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21011C-9B45-4FBB-A673-B3105184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BF207E-7654-4A9A-8447-2284909A9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318C9E-346E-4C65-989A-751641804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0CBD0E-0819-41B2-B729-D43596AED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40CFA3-6E8E-48A0-A680-8459A5551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FBDC94-32E7-4D61-803F-7976D2D40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25CD76-2919-4358-840B-20A122380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DDECCB-C68B-40B5-9AC5-218A3F89F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F5A7FD-5D93-45FC-9CE8-C5AD9ED3D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F76255-83E6-4D42-83E4-713C4CA37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974D6B-4F29-42B2-A2AE-E5C37E13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2E299A-EFCE-48A7-B78D-A46923C79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D0199D-9389-42D7-8930-F74237F2F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B6F77E-8A6F-497C-8B3F-6F94BF93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8FD84B-7FE1-41A3-B7C2-31021044E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BEC237-FEC4-45BD-94AF-4C143F4B8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F0A4B9-E5D8-41F1-A02D-534255CE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E6FC59-BC80-4E14-A72C-2AD450D4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2CF919-F2B3-497D-A3B3-CAA42EB7A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695327-1CE0-4E06-821A-CCC08D733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E3B8E0-90F3-48FF-BECC-72EEC7CCB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6C0821-410D-4B37-94D7-2586BCD33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message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1E417A-FD55-4C68-B8A4-65D38296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FDE3AF1-58F8-41F3-9739-0DED0FF7F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96F926-C4C4-4E50-A3D5-D8173EA5F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307F843-1680-42BD-BD0F-04DC55148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9B978DE-0B95-4323-ACBB-740E36F10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995ACB4-0F94-427D-B419-422F56770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the rollout</a:t>
            </a:r>
          </a:p>
        </p:txBody>
      </p:sp>
    </p:spTree>
    <p:extLst>
      <p:ext uri="{BB962C8B-B14F-4D97-AF65-F5344CB8AC3E}">
        <p14:creationId xmlns:p14="http://schemas.microsoft.com/office/powerpoint/2010/main" val="4781918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7596EE-E2F0-40BE-A722-8F3BD830F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4EFC6D-553B-45C7-9C99-87AAB1F6C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D9CCD6-7B9D-4FB4-B70B-5653F5B55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7DFE45-88AE-4695-BA5B-5F6E1022A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658AC4-2A82-44E6-99AF-40999BF98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sora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E4BE05-B13A-4055-A305-FB6C69063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AB813C-CA55-4821-BEF0-D21AACCDA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88AE77-647F-4A6C-B828-94557B551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present a launch plan that feels clear and ready to act 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E9075A-89BE-426D-AA9D-A08C76DCF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8F7A0D-B003-4669-89D5-36E945ACA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C7B622-6285-4400-B86C-1E62E565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AB50EF-69D0-46C8-8C77-62B2CB8F8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EC0B84-C9A6-48F2-A894-2F2E069DE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15F539-19AF-4D1E-96F9-4747F1737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329B76-3775-4C73-9B16-E1BD443F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message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C19277-E520-4555-9924-3768777F3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30757B-FF4E-4B58-B3E3-E7AC70351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6AAF01-2EC5-4CC5-B3B8-054BC946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deck</a:t>
            </a:r>
          </a:p>
        </p:txBody>
      </p:sp>
    </p:spTree>
    <p:extLst>
      <p:ext uri="{BB962C8B-B14F-4D97-AF65-F5344CB8AC3E}">
        <p14:creationId xmlns:p14="http://schemas.microsoft.com/office/powerpoint/2010/main" val="20414157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6E2D16B-F44E-43BC-890D-A042F07EE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04533C-8F98-423C-A2F8-FF4D55AB5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F20FAE-F8EB-4005-BAF6-16E1BF7D5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FDD0D3-B677-4839-907C-98A1B31B4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466963-1349-4562-A30F-7A2D8CEB4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sora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0E6BCF-C7DB-4A0B-B8AC-4A41E3B06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44E589-931B-4002-BE47-A3F3E20B6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F7C2C7-6430-4877-8419-3E963F262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28B6A9-AEBE-4565-B93B-9D94A658B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E95D9B-DB12-4A6A-8B36-BF21C7794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500095-6091-4D7B-89CF-8E713F482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001611-31B2-4CE5-A778-7552F3150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84026A-03BC-4076-905D-FB3FCD62E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92E999-FB11-42AF-9541-A56DF5823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9D6D42-279E-453A-80F5-B6C2524F7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2FD439-007F-47A0-A93E-8219684FD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90EC3D-4587-47E7-86B0-329BC8AC3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33628D-D046-4FB2-914F-480C01D79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88185B-1304-4F68-BD36-4CFB79EC5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message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A89A5B-033A-45AC-9E52-C557D6C4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9118A3-2DD4-4707-BFDD-6DDBAE78E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857663-15D7-496B-BB88-391E03C63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470116-DBA9-405D-8956-16900136E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4089B6-328B-4C5D-AEB8-C709A4EE7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58A0AF-43C9-47E1-9B7A-36686D406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836224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03D3E7-987C-4DBC-B7A6-5565E9D8D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233368-B468-491A-A2FF-935B540B8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BF19D1-CB2C-4A9E-8597-3A0F31355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story easy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E1118E-100E-474D-9D4C-245FDC8A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DC2971-7CC7-42F8-8B5D-8EFBE6E4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B2258F-F7FD-4CA8-AC92-B626ABBC7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47E3BE-AEB9-45E0-884D-1C16DBABC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701643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2026-10-01T07:26:38.3000000Z</dcterms:created>
  <dcterms:modified xsi:type="dcterms:W3CDTF">2026-10-01T07:26:38.3000000Z</dcterms:modified>
</coreProperties>
</file>