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8b424bc7a584342" /><Relationship Type="http://schemas.openxmlformats.org/officeDocument/2006/relationships/extended-properties" Target="/docProps/app.xml" Id="R36234ccee5094b05" /><Relationship Type="http://schemas.openxmlformats.org/officeDocument/2006/relationships/officeDocument" Target="/ppt/presentation.xml" Id="R57ba3b460a004f1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2a8f6f3d9a845a1"/>
  </p:sldMasterIdLst>
  <p:notesMasterIdLst>
    <p:notesMasterId xmlns:r="http://schemas.openxmlformats.org/officeDocument/2006/relationships" r:id="R1cfda3db84cd4745"/>
  </p:notesMasterIdLst>
  <p:sldIdLst>
    <p:sldId xmlns:r="http://schemas.openxmlformats.org/officeDocument/2006/relationships" id="256" r:id="Rf99d854d5dd74699"/>
    <p:sldId xmlns:r="http://schemas.openxmlformats.org/officeDocument/2006/relationships" id="257" r:id="Ra426f6dc7b074ed7"/>
    <p:sldId xmlns:r="http://schemas.openxmlformats.org/officeDocument/2006/relationships" id="258" r:id="Rb7c8fcfa44214d0e"/>
    <p:sldId xmlns:r="http://schemas.openxmlformats.org/officeDocument/2006/relationships" id="259" r:id="Rafd0fe03526c4019"/>
    <p:sldId xmlns:r="http://schemas.openxmlformats.org/officeDocument/2006/relationships" id="260" r:id="Rf06506fac0fb4393"/>
    <p:sldId xmlns:r="http://schemas.openxmlformats.org/officeDocument/2006/relationships" id="261" r:id="Red0fdeb5bf7849f9"/>
    <p:sldId xmlns:r="http://schemas.openxmlformats.org/officeDocument/2006/relationships" id="262" r:id="R0abcf904daa04f86"/>
    <p:sldId xmlns:r="http://schemas.openxmlformats.org/officeDocument/2006/relationships" id="263" r:id="R8ea631a12eaf440d"/>
    <p:sldId xmlns:r="http://schemas.openxmlformats.org/officeDocument/2006/relationships" id="264" r:id="R85603248f8ff4b9c"/>
    <p:sldId xmlns:r="http://schemas.openxmlformats.org/officeDocument/2006/relationships" id="265" r:id="Rc3c33acb2cbf4ed4"/>
    <p:sldId xmlns:r="http://schemas.openxmlformats.org/officeDocument/2006/relationships" id="266" r:id="R407aa44ef058496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475244d748d4647" /><Relationship Type="http://schemas.openxmlformats.org/officeDocument/2006/relationships/slideMaster" Target="/ppt/slideMasters/slideMaster1.xml" Id="Re2a8f6f3d9a845a1" /><Relationship Type="http://schemas.openxmlformats.org/officeDocument/2006/relationships/notesMaster" Target="/ppt/notesMasters/notesMaster1.xml" Id="R1cfda3db84cd4745" /><Relationship Type="http://schemas.openxmlformats.org/officeDocument/2006/relationships/presProps" Target="/ppt/presProps.xml" Id="Rf011559848e945c7" /><Relationship Type="http://schemas.openxmlformats.org/officeDocument/2006/relationships/tableStyles" Target="/ppt/tableStyles.xml" Id="Rc1e0c4534f98485e" /><Relationship Type="http://schemas.openxmlformats.org/officeDocument/2006/relationships/slide" Target="/ppt/slides/slide1.xml" Id="Rf99d854d5dd74699" /><Relationship Type="http://schemas.openxmlformats.org/officeDocument/2006/relationships/slide" Target="/ppt/slides/slide2.xml" Id="Ra426f6dc7b074ed7" /><Relationship Type="http://schemas.openxmlformats.org/officeDocument/2006/relationships/slide" Target="/ppt/slides/slide3.xml" Id="Rb7c8fcfa44214d0e" /><Relationship Type="http://schemas.openxmlformats.org/officeDocument/2006/relationships/slide" Target="/ppt/slides/slide4.xml" Id="Rafd0fe03526c4019" /><Relationship Type="http://schemas.openxmlformats.org/officeDocument/2006/relationships/slide" Target="/ppt/slides/slide5.xml" Id="Rf06506fac0fb4393" /><Relationship Type="http://schemas.openxmlformats.org/officeDocument/2006/relationships/slide" Target="/ppt/slides/slide6.xml" Id="Red0fdeb5bf7849f9" /><Relationship Type="http://schemas.openxmlformats.org/officeDocument/2006/relationships/slide" Target="/ppt/slides/slide7.xml" Id="R0abcf904daa04f86" /><Relationship Type="http://schemas.openxmlformats.org/officeDocument/2006/relationships/slide" Target="/ppt/slides/slide8.xml" Id="R8ea631a12eaf440d" /><Relationship Type="http://schemas.openxmlformats.org/officeDocument/2006/relationships/slide" Target="/ppt/slides/slide9.xml" Id="R85603248f8ff4b9c" /><Relationship Type="http://schemas.openxmlformats.org/officeDocument/2006/relationships/slide" Target="/ppt/slides/slide10.xml" Id="Rc3c33acb2cbf4ed4" /><Relationship Type="http://schemas.openxmlformats.org/officeDocument/2006/relationships/slide" Target="/ppt/slides/slide11.xml" Id="R407aa44ef058496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00ed8573e504ba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2d4924f3c404464" /><Relationship Type="http://schemas.openxmlformats.org/officeDocument/2006/relationships/notesMaster" Target="/ppt/notesMasters/notesMaster1.xml" Id="Re558722b376e497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4fb2f70bf724fc2" /><Relationship Type="http://schemas.openxmlformats.org/officeDocument/2006/relationships/notesMaster" Target="/ppt/notesMasters/notesMaster1.xml" Id="Raf8a43b17800440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338add3c6334dc6" /><Relationship Type="http://schemas.openxmlformats.org/officeDocument/2006/relationships/notesMaster" Target="/ppt/notesMasters/notesMaster1.xml" Id="R08cbb98bde59436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7581242402b41f2" /><Relationship Type="http://schemas.openxmlformats.org/officeDocument/2006/relationships/notesMaster" Target="/ppt/notesMasters/notesMaster1.xml" Id="Rba543329d7674c9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bb8b2c526d94f4a" /><Relationship Type="http://schemas.openxmlformats.org/officeDocument/2006/relationships/notesMaster" Target="/ppt/notesMasters/notesMaster1.xml" Id="Re03e499f47a6498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4a0e76f9db34e9e" /><Relationship Type="http://schemas.openxmlformats.org/officeDocument/2006/relationships/notesMaster" Target="/ppt/notesMasters/notesMaster1.xml" Id="R4ace5ca2dc1a428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df2032749044e74" /><Relationship Type="http://schemas.openxmlformats.org/officeDocument/2006/relationships/notesMaster" Target="/ppt/notesMasters/notesMaster1.xml" Id="R5cca6c3c9f26401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ff2bc115cbf49a6" /><Relationship Type="http://schemas.openxmlformats.org/officeDocument/2006/relationships/notesMaster" Target="/ppt/notesMasters/notesMaster1.xml" Id="Rbb8ea817ec9d4f8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a6748528dd74ea3" /><Relationship Type="http://schemas.openxmlformats.org/officeDocument/2006/relationships/notesMaster" Target="/ppt/notesMasters/notesMaster1.xml" Id="R5350e788a9c8436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b81837889f1409c" /><Relationship Type="http://schemas.openxmlformats.org/officeDocument/2006/relationships/notesMaster" Target="/ppt/notesMasters/notesMaster1.xml" Id="Rb6107f860940436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aa856af79434cd5" /><Relationship Type="http://schemas.openxmlformats.org/officeDocument/2006/relationships/notesMaster" Target="/ppt/notesMasters/notesMaster1.xml" Id="R2960366caf99445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b22f649fe849e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c087b0f2a6142ec" /><Relationship Type="http://schemas.openxmlformats.org/officeDocument/2006/relationships/slideLayout" Target="/ppt/slideLayouts/slideLayout1.xml" Id="Reb8fb4ecce9e40c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b8fb4ecce9e40c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181c251cdf4502" /><Relationship Type="http://schemas.openxmlformats.org/officeDocument/2006/relationships/image" Target="/ppt/media/image.png" Id="Rb8e348f4a0df448b" /><Relationship Type="http://schemas.openxmlformats.org/officeDocument/2006/relationships/notesSlide" Target="/ppt/notesSlides/notesSlide1.xml" Id="Rc2833a3211a9493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ad3ab8045b4dcd" /><Relationship Type="http://schemas.openxmlformats.org/officeDocument/2006/relationships/notesSlide" Target="/ppt/notesSlides/notesSlide2.xml" Id="R93ebcc6767734dc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81cd7b597e4bd0" /><Relationship Type="http://schemas.openxmlformats.org/officeDocument/2006/relationships/notesSlide" Target="/ppt/notesSlides/notesSlide3.xml" Id="R0ca63d881bf1427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5a2756ebe8403a" /><Relationship Type="http://schemas.openxmlformats.org/officeDocument/2006/relationships/notesSlide" Target="/ppt/notesSlides/notesSlide4.xml" Id="R8c5b73e98d134a7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bc62d637a849d0" /><Relationship Type="http://schemas.openxmlformats.org/officeDocument/2006/relationships/notesSlide" Target="/ppt/notesSlides/notesSlide5.xml" Id="R57b0767c4e58453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9cb4e8a40248e5" /><Relationship Type="http://schemas.openxmlformats.org/officeDocument/2006/relationships/notesSlide" Target="/ppt/notesSlides/notesSlide6.xml" Id="Ra320d97d7088409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1636fb1c454082" /><Relationship Type="http://schemas.openxmlformats.org/officeDocument/2006/relationships/notesSlide" Target="/ppt/notesSlides/notesSlide7.xml" Id="Ra70972986e67432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4b37639f2b4d51" /><Relationship Type="http://schemas.openxmlformats.org/officeDocument/2006/relationships/notesSlide" Target="/ppt/notesSlides/notesSlide8.xml" Id="R1ddab1b7f005417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a481e4e200484e" /><Relationship Type="http://schemas.openxmlformats.org/officeDocument/2006/relationships/notesSlide" Target="/ppt/notesSlides/notesSlide9.xml" Id="R6aac5b26dbc44d1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159fbff9c04cd6" /><Relationship Type="http://schemas.openxmlformats.org/officeDocument/2006/relationships/notesSlide" Target="/ppt/notesSlides/notesSlide10.xml" Id="Rf330bd1e4487412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8598fefe704b7d" /><Relationship Type="http://schemas.openxmlformats.org/officeDocument/2006/relationships/notesSlide" Target="/ppt/notesSlides/notesSlide11.xml" Id="R8f2917ba8743421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9FF2C3-33B0-4FC2-8125-2240D790D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1F1B9B-D225-49B0-B487-AE40A50B5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2CAE2D-30D5-4BEC-9B94-517E28A1C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Sora Storyboard Example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6956F0-9050-4C2B-AB3C-2575EFA92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young inventor maps a moonlit rescue plan through quick, cinematic storyboard frames.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35D827-333A-4383-9266-FA8E14D9F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DDFB3C-0B72-4A6E-9279-5BE330E2E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30F6D4-23D7-4FDA-BCDC-AE676AF29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5A11CE-C321-44B7-B764-1FCA56044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e348f4a0df448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33408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CC62E9-A04A-448E-A328-E1B74C70D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8FE614-CDB1-4F93-8100-8E7C9D2F3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F89C36-FCDF-432C-A066-952BA4AD9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B2896A-457D-46F3-8724-D2402D91C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46EE34-7532-443E-B347-5192CDDE5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sora storyboard example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3F7710-AD8C-4158-8051-D234531AC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6A16AE-DA4D-4935-A585-B008A77E9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88C8E9-144B-4575-AB18-AACBC4AF4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Premise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24EDEC-A0C4-4163-9704-0793F0F6A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opening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3D9D7A-D899-4F19-B9CB-D7C6A5AF5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07BBF5-D708-4147-9CFC-09DF211B2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D0EAA3-0950-4946-BECE-FC1796909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Characters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09DCA4-0BBD-45E4-BEDE-B408407D0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character poses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E8E996-4091-4825-8066-ABA93AEA5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D148FC-ACE9-4499-B104-BE0B10CF6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3AFBBF-8FFE-46C0-B71A-B814227C7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 Beats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37D01D-3216-43DE-BA97-61AD519A8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each turning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1268D4-A186-40DE-96AF-7F9E8453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BE0796-9D15-4047-B410-82ACE6698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0A6BE8-70D8-4833-863E-AB0CCC82D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Frame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ABA56A-5630-4E7A-AF30-35828F335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camera notes</a:t>
            </a:r>
          </a:p>
        </p:txBody>
      </p:sp>
    </p:spTree>
    <p:extLst>
      <p:ext uri="{BB962C8B-B14F-4D97-AF65-F5344CB8AC3E}">
        <p14:creationId xmlns:p14="http://schemas.microsoft.com/office/powerpoint/2010/main" val="129662196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CF5991-5506-453D-B970-FE7F262C9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A22E63-D871-4941-B748-71FC233C6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EDBBB0-A2B6-4D9D-8F1F-7BB954ED8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1CC625-DEC9-4800-852E-4008211CD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C75316-EC58-4F08-8FCF-086F7DDE6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Storyboard a short sci-fi rescue scene with clear visual beats.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F02905-41C0-461B-B114-6380A243B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F405BA-6C44-497F-819D-44CFD3C4B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6532192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334BC3-8E0D-48E9-BCC9-07F96AE95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357CA2-0932-41E0-A57A-69C4AF955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C038EB-5183-41F5-ADBC-CF1ECCDC0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3E7025-8293-4733-ABF1-214E9424C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1F6CE4-D0AC-4E7E-A987-28F961D2E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sora storyboard example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B4A94C-DAC1-470E-8C93-44BBA4C37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D544FA-423E-4424-986B-8EB7A06E2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A3EB37-906E-47AA-A57D-AB8EF81B5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F3412A-004F-410E-9CCC-16B1F3366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sora storyboard example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D88292-864D-48AB-A33B-C5470913C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70EE4D-16B6-48B9-A8EC-45079AC21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062023-9B6B-4E94-BFCA-1846E338C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5B06FC-E88A-488D-B83B-B49249006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147AD3-2210-4F0B-84BE-3D447F8BF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Storyboard a short sci-fi rescue scene wi…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57C2EF-4D11-44CA-BA35-A1B9A4531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7EDB60-7A20-417E-8DAF-18B589D0B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E8238F-22E4-4FA9-ACF7-A62F8E815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E9C8B2-9FB1-40F8-B010-AAEC91013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32C568-B4E0-4AED-9270-BF5343E38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Review scene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DE2782-3A09-4199-832F-35DDA76C3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331845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7D81128-7D6C-4E7D-AA04-85376D9DD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47DFA4-3823-4CFE-BB92-3C217816F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C42977-B346-47F6-920B-15674C69C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348F60-3013-415B-9FC6-73CBA40BB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40F4FE-867D-46E2-8154-E0DE1C024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E5623C-93F0-484C-9835-48FB58E8F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97F365-5F6F-40BC-8915-5857F4C21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7A81D9-BE08-4DC0-90B2-1B0954AC1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A2528E-B8DA-4C58-85C9-A6AD754E9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opening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7FB80F-071D-47ED-B287-088DDB06B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6986BC-25EF-4B57-A61E-328DDEE39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7CB807-AB23-473E-9632-B7483017C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B53081-F87A-4D87-93AA-6B383FE7D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character poses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4B119E-485F-46F7-B3A9-336509F7D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B1E0D7-95C4-45FA-B72E-B8C2E16E5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E15A45-EDF8-4722-86B0-1EB02DC30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CFEA87-CFD5-48E4-8BA9-CD3835355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each turning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6DD840-F863-4F54-BF48-8170D300E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709FA9-367D-45AD-ADE4-C5497EFAC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E8FD2A-4151-4D11-89EA-767BB87A6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AFB530-88A8-4F1B-B23F-A25BA2764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camera notes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BB767B-DDA3-4547-8393-D171B6DD3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0528D3-3FC5-4451-8EDC-EE1FC21A3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7ADFF60-8A3F-4DD1-B1A8-AD4704F19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943DEA5-1F18-4262-938C-0608DAA4F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1307CDE-98B2-4F40-9BA4-A5C31B879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61307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DB3711-6402-47F8-B0A4-52F333479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3AF4A9-B9DB-4CB7-BA08-DBE7923FB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A21188-3744-4107-BBDD-CABE0BF0A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8AF55A-5964-4810-89AC-88B43C0EF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AEA520-FE0B-46B4-820C-DC0E6408C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sora storyboard example: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4A303C-C1FF-4637-85E2-4BBBBB329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A65E9D-A315-41DE-A804-6350BF9FD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A63EFD-5AA7-4095-8FA1-60DC63B3C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3CD2F2-B2D3-4081-A6E4-C5164C3D6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Scenes feel scattered and hard to follow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BF1703-931A-48D4-91EB-501E2F21A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96941B-DF9B-46EE-A20D-982316ED1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Characters lack clear visual direction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F0FB53-3678-4824-8107-32BD84AE4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27F6C1-5F21-458F-A690-7104D49FE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ending arrives without setup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684F94-6743-4C71-9B72-5EA5CDDEE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B260FB-A5F2-4D6E-B28C-63AD80674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8F5ECD-BC53-46F7-A14A-3D4581B80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8C1C69-6069-4B5E-AFC1-CE3951F01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frame supports the next beat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675E97-84FC-4B99-B663-31C10A5CD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AF9A10-1669-4BF8-83CF-612E3B255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Character actions read clearly at a glance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E1B5C7-D71F-4526-B417-A89708A73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107544-9489-41C8-A840-08089ADAB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lands with a stronger finish</a:t>
            </a:r>
          </a:p>
        </p:txBody>
      </p:sp>
    </p:spTree>
    <p:extLst>
      <p:ext uri="{BB962C8B-B14F-4D97-AF65-F5344CB8AC3E}">
        <p14:creationId xmlns:p14="http://schemas.microsoft.com/office/powerpoint/2010/main" val="157300197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4368DD-3116-45F5-8C21-ECC05FD6E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62397D-D360-47BC-B1E1-A43A76AE9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39D4F8-7460-4186-991C-1D0DD7249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42C21A-657E-4565-ABCB-48A921E75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FE43A5-DF0C-4E6E-B6B8-45B81ED64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30136A-D8E0-48B5-AEC7-BB3D00141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2E8447-B89C-4105-8F90-60FB0FF7A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E60865-1229-4FF1-B5BB-113BDCFAF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D1B9D0-B7C1-4521-A687-2C95DBA54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27C97A-CC1B-4411-8356-7F87F1D58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example for planning shots and pacing a short story.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BB3153-0D54-4B8E-8E82-B668166D8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4A4E0A-4FF1-4A0C-A45C-DD8DB14D1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C1F857-1FC7-4C22-AB0B-CBB92E7AC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22F8F0-FAE2-4837-BEFF-16E302681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6BCC0A-CFE9-4B52-A387-6C2BB22AB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visual outline before moving into production.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032E87-95FD-41BB-AC9C-F68038EF3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5A988B-88AD-43BD-88F2-3A3D389E9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3A4823-C3F7-471E-8210-0034D79C5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014510-3AB4-4645-BD6D-08B1502DF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PITCH WRITERS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D51AFF-7A5F-4ECC-8560-8ACEF04B8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way to present a scene idea with strong visual logic.</a:t>
            </a:r>
          </a:p>
        </p:txBody>
      </p:sp>
    </p:spTree>
    <p:extLst>
      <p:ext uri="{BB962C8B-B14F-4D97-AF65-F5344CB8AC3E}">
        <p14:creationId xmlns:p14="http://schemas.microsoft.com/office/powerpoint/2010/main" val="8609023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52B88AC-E0E5-45B0-BAA3-FE3DBB215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6C8E45-2A40-4B91-A41A-568FBD249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13C28B-0F12-4BF4-AE06-9BB990B95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2A63C1-8EBA-4884-BCF3-DF5696EA2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3140CD-6AC7-402F-A287-E997C7DC8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2F63FC-3270-429E-BE58-50CCA29DF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024D82-03AC-445B-91E2-E37DD06EB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80F1DC-E383-4B92-837A-4087B8943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81864D-578E-4BF0-9921-7825A580A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110A37-086E-4B14-B25F-A666D71D4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285F80-1783-4EAD-8204-8A44E9200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opening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7E049F-8EB0-48ED-B5AE-F304B9DEA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886697-83D3-4447-B27D-C8132F2BE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B37BCE-1CCF-4B91-87E2-40B60BF3F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4E8017-8522-445E-928D-D37BC0C0F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4B14AE-B93A-4C21-B361-C81F5AE8F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995CAE-3045-4176-920D-FCC32EDE8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character poses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A9204E-DFB5-4C64-A031-7D60A996F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937E58-C9A0-42C1-876B-AA384D397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50B3ED-F6E3-4905-BE6C-9E8710256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6387D8-1379-4BAC-A1A8-00160E3F7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8D0977-B8CF-4B4B-A6C9-0D347CD56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1AF65C-1741-42B9-A810-72A6F776B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each turning point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6536E13-4118-48C7-8848-710D194CD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62BAD25-83E8-4F58-949E-0C4364E6C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CDFA530-8CBD-445E-9A79-B191EA997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BEDCE67-714C-4B28-9B7C-9D136738E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3FF1C5E-8099-4422-9D0F-4D39A944E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04FECB9-2993-4A61-B9D4-FF8530848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camera notes</a:t>
            </a:r>
          </a:p>
        </p:txBody>
      </p:sp>
    </p:spTree>
    <p:extLst>
      <p:ext uri="{BB962C8B-B14F-4D97-AF65-F5344CB8AC3E}">
        <p14:creationId xmlns:p14="http://schemas.microsoft.com/office/powerpoint/2010/main" val="53602736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1776EB-B8CD-483C-8D0D-2BCDE25B5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02C9BD-1D37-4371-91EF-A7AF4DD83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24253F-4C74-4A66-BD59-BCBB75AC7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799F40-67C3-4AF0-82FF-697D15068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466BD4-EB1C-4A5E-8121-F43D9E1A3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sora storyboard example: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D18DEB-21C5-4ACD-B469-96A39A44E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B6C522-8D98-40B8-8477-020092894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031F15-1DB7-4EC1-BB06-69D796F73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rescue scene be planned so every frame advances the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4ED5EF-CCCC-4599-BA63-A21FEA996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1C9B09-5609-4E16-AD03-5CDF22D05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85F256-D06F-4052-9D48-44309C339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EB8148-A275-4550-96B6-D39D4BEA4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character poses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F0916A-0981-49CE-8DC8-C21FDBDAB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07E7B1-C73A-4BC7-A635-F58E576CB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53AEB6-7EC9-467B-94F6-F55E143A5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each turning point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D78657-E17A-4986-929A-0A82B9012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03E7CA-B6B1-4658-9C10-2C7C58369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A80DED-82BC-43E5-A40F-39C27B594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</p:spTree>
    <p:extLst>
      <p:ext uri="{BB962C8B-B14F-4D97-AF65-F5344CB8AC3E}">
        <p14:creationId xmlns:p14="http://schemas.microsoft.com/office/powerpoint/2010/main" val="119947797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576E19C-799A-4557-990F-C50E1B54C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59314D-6C5A-4BFF-932C-94A3472E9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27CA49-49F4-4A5D-8A92-D45176252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0CAAD9-A6F2-4BD8-8F03-B915AC90D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57635F-5D23-4DDE-A58E-84AC51958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sora storyboard example: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F1A1B6-451F-471E-922E-820F234E9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6B1A67-CD2B-47D2-AB4D-9387BE015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D07288-E758-4393-BDE0-4471373F3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9E893B-2CDA-4D95-9BB6-9ED3201E7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opening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76343A-0ECC-432C-B279-E0982C7AD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AD8E92-E96D-4EDA-91EE-E00FF3440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1DCD19-1B20-4646-8675-15A96D944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0FB232-A450-4397-A7F4-39D2C15B6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F30D97-F673-4E11-9C49-9701D0693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character poses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ED7408-0CD1-46FC-A457-50D146BD6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B05899-93B9-42E6-BE7A-C3BD40B34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59F2D1-71F2-4EB0-A254-1DD7A352E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C82ACD-5D2D-44BB-ACCF-117D72C33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4898D6-0021-439C-99E7-E8E87142D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each turning point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805466-72E1-47DA-BFBB-4C2F38FD4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DC89AB-AEB6-4F94-8D0D-9C0685EDA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89A660-3FCC-48D7-BCCA-55CEA3EAE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9E9C8A-C194-4717-9D3A-F27CFE367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2245F7-F9F0-4931-8B3B-91940675B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E7E566A-A1EF-4905-9EE1-B25C5FE27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8497007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51117A-7385-4ECF-BC83-39E88123D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E174C1-A52C-4881-B563-055F638B2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5FB52E-0DDA-4C90-B689-4399FD38A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idea into a clear visual sequence.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EA61AF-66C1-42E8-AAB9-EC5D1B5DA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A17242-CBFC-4C24-A53E-BF5916B6B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C6801C-60E4-41FD-BCA7-D518BA3DB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8B9137-47EC-4F82-BB1B-3F7F4F73B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445135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2026-10-01T08:42:23.4120000Z</dcterms:created>
  <dcterms:modified xsi:type="dcterms:W3CDTF">2026-10-01T08:42:23.4120000Z</dcterms:modified>
</coreProperties>
</file>