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0f3710430014a83" /><Relationship Type="http://schemas.openxmlformats.org/officeDocument/2006/relationships/extended-properties" Target="/docProps/app.xml" Id="Rdaaaeede4f3e403d" /><Relationship Type="http://schemas.openxmlformats.org/officeDocument/2006/relationships/officeDocument" Target="/ppt/presentation.xml" Id="R808552fe526e46f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580fb2206f44f3b"/>
  </p:sldMasterIdLst>
  <p:notesMasterIdLst>
    <p:notesMasterId xmlns:r="http://schemas.openxmlformats.org/officeDocument/2006/relationships" r:id="R4e3c0641e65a4d1f"/>
  </p:notesMasterIdLst>
  <p:sldIdLst>
    <p:sldId xmlns:r="http://schemas.openxmlformats.org/officeDocument/2006/relationships" id="256" r:id="Rd8f6f5884c254de7"/>
    <p:sldId xmlns:r="http://schemas.openxmlformats.org/officeDocument/2006/relationships" id="257" r:id="R75c341623e0a4fcd"/>
    <p:sldId xmlns:r="http://schemas.openxmlformats.org/officeDocument/2006/relationships" id="258" r:id="R6256c83c57ae4940"/>
    <p:sldId xmlns:r="http://schemas.openxmlformats.org/officeDocument/2006/relationships" id="259" r:id="R079060fadd8f403f"/>
    <p:sldId xmlns:r="http://schemas.openxmlformats.org/officeDocument/2006/relationships" id="260" r:id="Rc183bb7b425f4182"/>
    <p:sldId xmlns:r="http://schemas.openxmlformats.org/officeDocument/2006/relationships" id="261" r:id="R7254e5b261ea4806"/>
    <p:sldId xmlns:r="http://schemas.openxmlformats.org/officeDocument/2006/relationships" id="262" r:id="R35b98182392245c6"/>
    <p:sldId xmlns:r="http://schemas.openxmlformats.org/officeDocument/2006/relationships" id="263" r:id="R1aefc6d63c6543ca"/>
    <p:sldId xmlns:r="http://schemas.openxmlformats.org/officeDocument/2006/relationships" id="264" r:id="Rb0b9cf436597430c"/>
    <p:sldId xmlns:r="http://schemas.openxmlformats.org/officeDocument/2006/relationships" id="265" r:id="Rc4f6bf03dcbd46bf"/>
    <p:sldId xmlns:r="http://schemas.openxmlformats.org/officeDocument/2006/relationships" id="266" r:id="R233f817a19c44f2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fb7bdfbdddd497a" /><Relationship Type="http://schemas.openxmlformats.org/officeDocument/2006/relationships/slideMaster" Target="/ppt/slideMasters/slideMaster1.xml" Id="R2580fb2206f44f3b" /><Relationship Type="http://schemas.openxmlformats.org/officeDocument/2006/relationships/notesMaster" Target="/ppt/notesMasters/notesMaster1.xml" Id="R4e3c0641e65a4d1f" /><Relationship Type="http://schemas.openxmlformats.org/officeDocument/2006/relationships/presProps" Target="/ppt/presProps.xml" Id="R7fbe0d00b9a340ba" /><Relationship Type="http://schemas.openxmlformats.org/officeDocument/2006/relationships/tableStyles" Target="/ppt/tableStyles.xml" Id="R155f4150f07240b0" /><Relationship Type="http://schemas.openxmlformats.org/officeDocument/2006/relationships/slide" Target="/ppt/slides/slide1.xml" Id="Rd8f6f5884c254de7" /><Relationship Type="http://schemas.openxmlformats.org/officeDocument/2006/relationships/slide" Target="/ppt/slides/slide2.xml" Id="R75c341623e0a4fcd" /><Relationship Type="http://schemas.openxmlformats.org/officeDocument/2006/relationships/slide" Target="/ppt/slides/slide3.xml" Id="R6256c83c57ae4940" /><Relationship Type="http://schemas.openxmlformats.org/officeDocument/2006/relationships/slide" Target="/ppt/slides/slide4.xml" Id="R079060fadd8f403f" /><Relationship Type="http://schemas.openxmlformats.org/officeDocument/2006/relationships/slide" Target="/ppt/slides/slide5.xml" Id="Rc183bb7b425f4182" /><Relationship Type="http://schemas.openxmlformats.org/officeDocument/2006/relationships/slide" Target="/ppt/slides/slide6.xml" Id="R7254e5b261ea4806" /><Relationship Type="http://schemas.openxmlformats.org/officeDocument/2006/relationships/slide" Target="/ppt/slides/slide7.xml" Id="R35b98182392245c6" /><Relationship Type="http://schemas.openxmlformats.org/officeDocument/2006/relationships/slide" Target="/ppt/slides/slide8.xml" Id="R1aefc6d63c6543ca" /><Relationship Type="http://schemas.openxmlformats.org/officeDocument/2006/relationships/slide" Target="/ppt/slides/slide9.xml" Id="Rb0b9cf436597430c" /><Relationship Type="http://schemas.openxmlformats.org/officeDocument/2006/relationships/slide" Target="/ppt/slides/slide10.xml" Id="Rc4f6bf03dcbd46bf" /><Relationship Type="http://schemas.openxmlformats.org/officeDocument/2006/relationships/slide" Target="/ppt/slides/slide11.xml" Id="R233f817a19c44f2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73aebcd16dc4c4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fa9462910814752" /><Relationship Type="http://schemas.openxmlformats.org/officeDocument/2006/relationships/notesMaster" Target="/ppt/notesMasters/notesMaster1.xml" Id="Reaac57122f7946f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0532159b799468c" /><Relationship Type="http://schemas.openxmlformats.org/officeDocument/2006/relationships/notesMaster" Target="/ppt/notesMasters/notesMaster1.xml" Id="R24dcc4cb278e443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6f93f7eeaad4ff4" /><Relationship Type="http://schemas.openxmlformats.org/officeDocument/2006/relationships/notesMaster" Target="/ppt/notesMasters/notesMaster1.xml" Id="R13cf5415161f491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5c45018f1064c44" /><Relationship Type="http://schemas.openxmlformats.org/officeDocument/2006/relationships/notesMaster" Target="/ppt/notesMasters/notesMaster1.xml" Id="R44665076c0e0442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283e843b9e949f0" /><Relationship Type="http://schemas.openxmlformats.org/officeDocument/2006/relationships/notesMaster" Target="/ppt/notesMasters/notesMaster1.xml" Id="Ree44d312292144c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e4a3041307d4c14" /><Relationship Type="http://schemas.openxmlformats.org/officeDocument/2006/relationships/notesMaster" Target="/ppt/notesMasters/notesMaster1.xml" Id="Ree000056b15c41c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992e94cbcd648fa" /><Relationship Type="http://schemas.openxmlformats.org/officeDocument/2006/relationships/notesMaster" Target="/ppt/notesMasters/notesMaster1.xml" Id="R7927739fcb9d4cc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1473c2743a14099" /><Relationship Type="http://schemas.openxmlformats.org/officeDocument/2006/relationships/notesMaster" Target="/ppt/notesMasters/notesMaster1.xml" Id="Rd02f511d3d3c4f8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a5dfa9532324435" /><Relationship Type="http://schemas.openxmlformats.org/officeDocument/2006/relationships/notesMaster" Target="/ppt/notesMasters/notesMaster1.xml" Id="R9eb778ae7515416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6534fca960c4041" /><Relationship Type="http://schemas.openxmlformats.org/officeDocument/2006/relationships/notesMaster" Target="/ppt/notesMasters/notesMaster1.xml" Id="Rbc909798d65e48b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fe790929cec4b3b" /><Relationship Type="http://schemas.openxmlformats.org/officeDocument/2006/relationships/notesMaster" Target="/ppt/notesMasters/notesMaster1.xml" Id="Ra51abd26cee1414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f8c30d64790484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361963e86424a62" /><Relationship Type="http://schemas.openxmlformats.org/officeDocument/2006/relationships/slideLayout" Target="/ppt/slideLayouts/slideLayout1.xml" Id="R37f4beed3751415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7f4beed3751415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19eaa281bb4dfa" /><Relationship Type="http://schemas.openxmlformats.org/officeDocument/2006/relationships/image" Target="/ppt/media/image.png" Id="Rc4852815bddd45c9" /><Relationship Type="http://schemas.openxmlformats.org/officeDocument/2006/relationships/notesSlide" Target="/ppt/notesSlides/notesSlide1.xml" Id="Reae88fd1ba09427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4a2048bab84fd3" /><Relationship Type="http://schemas.openxmlformats.org/officeDocument/2006/relationships/notesSlide" Target="/ppt/notesSlides/notesSlide2.xml" Id="R30324e65c668473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bb512735a441fa" /><Relationship Type="http://schemas.openxmlformats.org/officeDocument/2006/relationships/notesSlide" Target="/ppt/notesSlides/notesSlide3.xml" Id="R3f73101710af4df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83197e780b406a" /><Relationship Type="http://schemas.openxmlformats.org/officeDocument/2006/relationships/notesSlide" Target="/ppt/notesSlides/notesSlide4.xml" Id="Rcddf69466002442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ef16052aed4dfc" /><Relationship Type="http://schemas.openxmlformats.org/officeDocument/2006/relationships/notesSlide" Target="/ppt/notesSlides/notesSlide5.xml" Id="R3d888b30d1944e1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27e754d3ce4b75" /><Relationship Type="http://schemas.openxmlformats.org/officeDocument/2006/relationships/notesSlide" Target="/ppt/notesSlides/notesSlide6.xml" Id="Re113a6ffef0a44b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c94808bcbf479f" /><Relationship Type="http://schemas.openxmlformats.org/officeDocument/2006/relationships/notesSlide" Target="/ppt/notesSlides/notesSlide7.xml" Id="R84020aca15b5410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d773e6988c4a17" /><Relationship Type="http://schemas.openxmlformats.org/officeDocument/2006/relationships/notesSlide" Target="/ppt/notesSlides/notesSlide8.xml" Id="R63067ed56f76407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fa100fcb8c475a" /><Relationship Type="http://schemas.openxmlformats.org/officeDocument/2006/relationships/notesSlide" Target="/ppt/notesSlides/notesSlide9.xml" Id="Re0be34e4761d489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f228d86fc54711" /><Relationship Type="http://schemas.openxmlformats.org/officeDocument/2006/relationships/notesSlide" Target="/ppt/notesSlides/notesSlide10.xml" Id="Rb86d2259e1814bd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24b5e90efa4ef8" /><Relationship Type="http://schemas.openxmlformats.org/officeDocument/2006/relationships/notesSlide" Target="/ppt/notesSlides/notesSlide11.xml" Id="Rbf0245aaee9f43a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855847-D11A-4176-8E35-7C61AA5D6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3F01FF-BAAE-4E3E-A430-5697446A8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BB6FBC1-E658-4D95-BD86-32EB76201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Sora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50959D-D6E0-4475-95D8-01001B844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maps a moonlit rescue scene for an indie sci-fi short.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38E6DE-478B-465B-9516-D7F617DFC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E474C9-FFBE-4D40-B94D-DA7E78B58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5670AF-B39A-42FD-8548-BF58494AE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77C6D4-0A1A-44BA-A0C5-BA7DF6CE4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852815bddd45c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90057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D222CC6-4D94-4930-888C-B566C455A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CE05EF-3F0F-4348-8465-27B892179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27CE25-A785-41E1-9450-2AAB847E0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2AD0E0-8EBC-443D-A806-21CD6246A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0769F0-965A-42EF-BCDD-F4AB3D3E8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sora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F7E219-B325-46B0-B003-C08FBF994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267063-5FB0-4193-ACBE-23918C49D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D28EFD-313C-4C35-89E4-C64D5F033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Scene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231673-4F60-4240-B1DF-2A51F4418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Read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FE967F7-45DC-4C28-9387-289CA42B2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B05293-8B43-4C7B-8D24-642D095FA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02A7F9-8560-49B6-B059-AC3B22942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860D79-E7F1-4BD8-A2E2-4558CFF6B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Break into shots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B492DE6-7891-46D1-9C62-F5D532BA5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A0BE29-336B-4FFF-977D-B43E0F4FB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29F975-70B7-45C6-A976-91C5B0179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Visual Beats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3EF1C0-9344-4A68-9967-5DECAEFD9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D1E4C0-3E22-4700-823F-A3F5355D3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889034-7C33-4914-ACD2-ACFCA4AA0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FDD343-6244-4F70-A906-8A4494DE6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83C674-461F-4547-8CE4-F1D67508B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motion notes</a:t>
            </a:r>
          </a:p>
        </p:txBody>
      </p:sp>
    </p:spTree>
    <p:extLst>
      <p:ext uri="{BB962C8B-B14F-4D97-AF65-F5344CB8AC3E}">
        <p14:creationId xmlns:p14="http://schemas.microsoft.com/office/powerpoint/2010/main" val="15638779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BA44EE-CC80-4E70-BD19-12EBF3C72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C1AE91-B5E9-472D-B422-7376861B5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DD9DD5-D75D-4635-8112-79BEC84C1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E2109D-2B4F-4AC8-97D5-190DB24B4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18257A-8F12-407B-A2D3-D504D2C2B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a rough script into clear visual beats.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ADEBFF-E58A-4C79-ABD8-E7980347E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F9E528-4565-48B0-A205-A08E1FBBE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1680417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B90DDC-0C38-4749-9235-1D7481051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907A7A-CBCE-4134-87E4-AACF29414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A4EEC3-9C02-40EE-9275-20A74EE32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713AE9-9EF2-4809-A717-D179CB77C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EF50CC-8ED5-4F5D-BC66-194A58375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sora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B3209E-F582-4CFC-A246-EA5D032D3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CCCF69-541B-4753-B800-6723F7B31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0BD855-34F3-42BB-ABB2-379DD5269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4B0CC5-1A4B-4FD6-A346-D0DFC1E22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sora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C6D300-F6BA-40D3-A149-CC8C3AE49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76981D-FC0F-451A-9D35-2F3736B75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AA0495-D156-4360-99F8-A2BCE917D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BE3653-E128-4549-A343-CBB9CEE65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6139C9-7919-48D6-A6F4-51A7FCBB9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script into clear visual bea…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91D6CD-87E4-49BE-AB43-DAF1A6D99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74926F-1A5E-4F22-9FE4-6DD566B07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7799F2-4E9C-4F42-A8DD-186AEE0A1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57143D-DCC3-4E45-A3FB-41330AEAC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BD79E4-60FA-4566-BD1A-71B1745C1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Video &amp; Film: Review the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5C9FE6-A36D-4238-A018-4FFCC05DF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4791878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527504E-77C0-4E07-A8C9-AFE0B160F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E9B9F1-1D76-49EC-9976-5B1E364F1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E761BA-1623-4E2E-A78E-EBE57C661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B308CB-B3B0-41D3-A2A4-4FA4BCD8F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0175C7-FFE4-4587-ABC5-8057067E4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B32557-90DE-45AB-85B5-5DC937887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817ABC-8525-4BB6-B22D-9BBA4B559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1CB0F9-4F07-4759-9207-247CF2749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77CFF4-7BFA-4470-AB77-0D1D66096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Read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0B12E9-5ACA-4F96-98F2-B1A2445EE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B37E3E-296B-42F3-993C-2C5359B2F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17A5ED-23C7-4B8B-8A0F-74E2027E5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7E71DB-7A8D-4A91-90E1-AABF85A68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Break into shots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C8736D-A882-472A-A7C6-7BC653FE4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923B74-B120-42F3-AE92-4F009DF0A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BE0C30-09F8-4EC3-95B6-5018635B4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D55DFE-FD64-463B-85B5-7F9867A3B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497B9A-6037-4258-AD1A-0391D5D74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CC1991-D03C-47AD-BC09-FAA03D173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31D868C-3272-4C13-9417-EF1730A7C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59C8AE-2DAA-4D20-B15E-F4C1CCA5E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motion notes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4AFA037-40C2-4E22-9135-7E335C0F6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088F33-09BB-4318-A19B-63830E15C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81DDAD0-2E61-426B-897F-89F3EA63D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A2BF322-1F04-4E2E-995D-07DB73BFD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8E88786-3740-48C7-A302-D47790435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32932316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4493F4-38FF-4ABC-B035-0A7200A97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4DAA6F-EB41-4D57-8D93-43C8DE840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CE84D5-5BEB-410E-AB01-6011B43A4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9158BD-F938-4055-ABD0-170260443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1FB586-0B4B-4FE1-9D85-D83A4FFF8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sora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542EC4-B9B3-42A1-9581-9815110EE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4EDF30-C5BB-4DE6-8D88-7CD672358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444FEC-F012-4EA7-B480-1D632C2CF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DFA93A-FA0C-4160-882D-8346AA60F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7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scene feels hard to explain in words.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041992-7474-4793-89E1-43E61EFFB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CF817E-87BE-42BB-B36D-ED9D9B86C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Shot order changes from one draft to the next.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D93694-4C4A-4E87-B1B0-A7C33392F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53D6EE-30DA-4DE5-A35F-2EE125EFB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lacks a shared visual reference.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7435CF-FDA8-40DB-A939-1E196545D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A3BFAD-AC32-454A-804F-C33F2CA73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E38F09-51F7-4A64-8B7C-725015BC7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B0442C-623C-4729-971B-7E697302A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beat is mapped into a clear frame.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DC53C6-523D-4B04-94AC-3AEF78EA9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6C47A8E-0CF4-4CE6-BB80-AFADC158D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crew can follow the scene in order.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D6113C-9241-4502-8FFC-F483B813C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46E8AD-9D9D-40E3-937E-03EEE2984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Notes and visuals stay aligned across the deck.</a:t>
            </a:r>
          </a:p>
        </p:txBody>
      </p:sp>
    </p:spTree>
    <p:extLst>
      <p:ext uri="{BB962C8B-B14F-4D97-AF65-F5344CB8AC3E}">
        <p14:creationId xmlns:p14="http://schemas.microsoft.com/office/powerpoint/2010/main" val="112956142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00DCBC1-B7B5-4DC8-AB43-3667A9E8F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2F6BAB-51DE-454D-B4E8-247ABE685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71E148-6D53-4316-A4A2-355212351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2E522D-444C-4479-8A7E-D8C1DAEB6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C2A5C2-6955-4780-936D-8AEEEAF57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267CD4-F16B-4F84-A800-3038EEEF8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2D1883-8899-4D4C-91E4-B2874DD9A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79C468-ED3B-45AF-A862-2E2C9087F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9EB053-DE49-4355-9852-7BD1F29B5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5C306C-8C12-4B10-B100-B265553BA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plan scenes before filming.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8F2D9E-FFCE-496E-A58E-DC886ACFF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81DB75-9A07-4FCF-9A85-1EC54F26B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8A8A56-22DD-4CE7-BAF3-E2242D31C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2445E7-3207-4291-BD99-2E10BA76C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INDIE DIRECTORS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6094D9-CAA3-47F0-AF6B-F01D89B26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align the crew on pacing, framing, and transitions.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5C71913-DC39-4304-A0EA-26CE74E12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EE2D73-2F6A-407B-BD48-B26528A30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87F88F-A722-497E-A43A-CC59694FB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8474652-BF8C-4C91-9AE4-04C44D77F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ANIMATORS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33325AF-35B3-4237-8251-D9D65899B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clear sequence to guide timing and movement.</a:t>
            </a:r>
          </a:p>
        </p:txBody>
      </p:sp>
    </p:spTree>
    <p:extLst>
      <p:ext uri="{BB962C8B-B14F-4D97-AF65-F5344CB8AC3E}">
        <p14:creationId xmlns:p14="http://schemas.microsoft.com/office/powerpoint/2010/main" val="60913595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BADE868-7A9A-4DC2-8A16-C4FF601A2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A5151E-6906-4DFE-8683-8536722F6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E90420-BBF0-49A5-B227-760E52235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76C0B9-2730-44FB-B425-02979AB95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E4AB12-D9DF-4188-A79F-B2007EED3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CE1849-632E-4E53-B91B-A598D8F6E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0A3ACC-43D6-4513-ACC3-9338EB8AF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E02E02-D77D-4893-908D-0CCCBC97C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29882D-5B88-43ED-9801-A04C17A6D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239D70-F917-4CEC-A5A0-2CE0D1B3B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38A36F-DC3C-40D3-9990-F1BCB36F2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Read the scene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BA47B1-6D6C-4202-86BA-F047EAE60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58E5C9-2C03-4FD6-A233-38EB4251F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103E13-B291-432E-BFB7-99FEA78EA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54E770-8D31-4AC4-ABFC-BAD6D7D1E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AC5623-6E5A-411E-9E07-FD275114E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1388F7-E97F-4B71-ABBA-4D8CB6B13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Break into shots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36C9B9-71D9-42A9-A13B-47DCFBF42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ACA369-4762-474A-B732-AEC11F960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558D56-4B8C-4A84-BAC6-6DE77BB93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3C104F-F0ED-4C31-B237-3A7F64905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857633D-2D4B-4BFB-ADF5-2A940147D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8F5B5D-8560-4463-91EF-1A6EC403C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DAF0D01-3945-4429-8FD4-180D22C43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32C949D-0F37-401B-86B5-CF5BC598C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0D64DDE-82EF-4512-82C7-61BC49CBF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CE6BF04-27C2-4D84-A4B8-6BC6C1D81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5689E6E-0D4A-4740-8495-F36542382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FC625CB-DD75-410B-A9CC-B0D2DF2E9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motion notes</a:t>
            </a:r>
          </a:p>
        </p:txBody>
      </p:sp>
    </p:spTree>
    <p:extLst>
      <p:ext uri="{BB962C8B-B14F-4D97-AF65-F5344CB8AC3E}">
        <p14:creationId xmlns:p14="http://schemas.microsoft.com/office/powerpoint/2010/main" val="85155780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E0073A-91F2-4BAD-96AC-2FDCFFCE0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941746-BD2A-47D2-BB70-B314A003C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010A3D-778D-4E7B-8783-84203B706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D40C20-F265-4772-AE33-F7B017562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7A3BD2-AC2D-4589-BDEB-9C76A3437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sora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1B1582-013A-4AF0-ACB9-1B0AA76C1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F611B3-995D-45DB-A1B7-BC6A10F0A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D2C1F5-B207-426F-B23D-3FEAD8B1F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one rescue scene into a storyboard everyone can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223298-23B7-480F-99BD-A60CF888B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14EB13-96E8-4C9C-B78E-1CB93D41F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36795D-460B-4E9A-A2DC-E8E3877B7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3CE353-144A-49C9-8E87-5A6027235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Break into shots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CAFBA2-D238-4189-9ACD-8346150D1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9749C8-78ED-43F1-9DD9-82BFF64B01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EBF89F-F0D7-4805-BD2B-DF584710A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7DE7B2-F571-4F53-A1FE-8E8F9FF43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43BBB1-4ED9-471B-ACA2-660E9EB67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1FEBC8-7223-46ED-9F2C-45633FD67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</p:spTree>
    <p:extLst>
      <p:ext uri="{BB962C8B-B14F-4D97-AF65-F5344CB8AC3E}">
        <p14:creationId xmlns:p14="http://schemas.microsoft.com/office/powerpoint/2010/main" val="114897424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1498FE4-8447-40FC-BF73-FD25F97A3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3AB9A9-6EA1-4478-AFE2-96FDD4A76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CD0833-56F3-475F-ADF4-8EEFA8AE7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762263-157D-4ACA-B1DA-A71C4EEC4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BEB5E2-BA6D-4314-8444-01DF038B5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sora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055DAA-8535-4BC0-A097-9D12F8B78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913512-33D0-4500-B60E-6E96E1E60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F7BF6F-5CBF-44F2-8EA7-46ABF93C5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BC9003-E328-4FB2-A5AA-177E7F7F4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Read the scene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F59777-4E0D-44B3-A726-BCD325D69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44A10D-40EE-4411-AA9F-71B0E50AE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6434C1-5453-4DA3-8DB4-636C89520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B067EA-617F-4BE0-9624-5D41788B7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E1719F-6F79-49BA-A673-7DF5A69E9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Break into shots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0095DA-318B-4098-B694-B0523BF2D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654E27-CC0D-4A49-B896-44CCBCF58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F84DA7-3AF4-4230-ABA1-E7B7A5CFF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A70940-0A16-4F3D-B96D-E773F75E6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28E41F-6F1B-4739-8622-C99F740ED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Sketch key frames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8494BE-C3DF-42B4-9277-5B3236AC8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D9BA4E0-6A4A-468E-91DE-8165A8B9B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147E92-56F5-441E-894D-3438F8AC7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A0FA147-D532-4BD6-BF8E-32A3617B8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28898F5-D653-4AB4-884F-D3A4B21BB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E60B308-29AB-43F2-82C7-789654055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9850098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FB6537-0D46-4543-96C6-6BE850090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055DF2-0355-4A78-9D83-9F3A3DF06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D45ECB-9F11-4A35-B0E9-53CADFFED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script to frame, one scene at a time.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3630D6-3654-4671-95A0-7A47916DE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39E487-7512-4F73-AB69-D4A1B671B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0C5387-BA61-4736-852A-2D9AA76640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8F5540-5AD4-4FCC-A34C-DD27D81FF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79206381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2026-10-01T07:26:48.2080000Z</dcterms:created>
  <dcterms:modified xsi:type="dcterms:W3CDTF">2026-10-01T07:26:48.2080000Z</dcterms:modified>
</coreProperties>
</file>