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ce08163d58493f" /><Relationship Type="http://schemas.openxmlformats.org/officeDocument/2006/relationships/extended-properties" Target="/docProps/app.xml" Id="Rf0a10c98d95e4c2f" /><Relationship Type="http://schemas.openxmlformats.org/officeDocument/2006/relationships/officeDocument" Target="/ppt/presentation.xml" Id="R0f43374a59b443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b620c515014e7a"/>
  </p:sldMasterIdLst>
  <p:notesMasterIdLst>
    <p:notesMasterId xmlns:r="http://schemas.openxmlformats.org/officeDocument/2006/relationships" r:id="Rb4abe918794340c5"/>
  </p:notesMasterIdLst>
  <p:sldIdLst>
    <p:sldId xmlns:r="http://schemas.openxmlformats.org/officeDocument/2006/relationships" id="256" r:id="Rfa29818c2d4b4152"/>
    <p:sldId xmlns:r="http://schemas.openxmlformats.org/officeDocument/2006/relationships" id="257" r:id="Ra97f2a15cf97433f"/>
    <p:sldId xmlns:r="http://schemas.openxmlformats.org/officeDocument/2006/relationships" id="258" r:id="R373da01622c94876"/>
    <p:sldId xmlns:r="http://schemas.openxmlformats.org/officeDocument/2006/relationships" id="259" r:id="Rc21c3124fc7d4ac9"/>
    <p:sldId xmlns:r="http://schemas.openxmlformats.org/officeDocument/2006/relationships" id="260" r:id="R1f89968afa1d492b"/>
    <p:sldId xmlns:r="http://schemas.openxmlformats.org/officeDocument/2006/relationships" id="261" r:id="Rc00cdd5988aa4755"/>
    <p:sldId xmlns:r="http://schemas.openxmlformats.org/officeDocument/2006/relationships" id="262" r:id="Re8f3c029c12c42d1"/>
    <p:sldId xmlns:r="http://schemas.openxmlformats.org/officeDocument/2006/relationships" id="263" r:id="Rebe8ec27e66944c3"/>
    <p:sldId xmlns:r="http://schemas.openxmlformats.org/officeDocument/2006/relationships" id="264" r:id="R74e69f11a1ac455f"/>
    <p:sldId xmlns:r="http://schemas.openxmlformats.org/officeDocument/2006/relationships" id="265" r:id="R790426cfee0948cc"/>
    <p:sldId xmlns:r="http://schemas.openxmlformats.org/officeDocument/2006/relationships" id="266" r:id="R49bac03c6a6e49f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48724cd7b543d6" /><Relationship Type="http://schemas.openxmlformats.org/officeDocument/2006/relationships/slideMaster" Target="/ppt/slideMasters/slideMaster1.xml" Id="R20b620c515014e7a" /><Relationship Type="http://schemas.openxmlformats.org/officeDocument/2006/relationships/notesMaster" Target="/ppt/notesMasters/notesMaster1.xml" Id="Rb4abe918794340c5" /><Relationship Type="http://schemas.openxmlformats.org/officeDocument/2006/relationships/presProps" Target="/ppt/presProps.xml" Id="R56dc222e30574f2e" /><Relationship Type="http://schemas.openxmlformats.org/officeDocument/2006/relationships/tableStyles" Target="/ppt/tableStyles.xml" Id="Rb150d6c86cb84840" /><Relationship Type="http://schemas.openxmlformats.org/officeDocument/2006/relationships/slide" Target="/ppt/slides/slide1.xml" Id="Rfa29818c2d4b4152" /><Relationship Type="http://schemas.openxmlformats.org/officeDocument/2006/relationships/slide" Target="/ppt/slides/slide2.xml" Id="Ra97f2a15cf97433f" /><Relationship Type="http://schemas.openxmlformats.org/officeDocument/2006/relationships/slide" Target="/ppt/slides/slide3.xml" Id="R373da01622c94876" /><Relationship Type="http://schemas.openxmlformats.org/officeDocument/2006/relationships/slide" Target="/ppt/slides/slide4.xml" Id="Rc21c3124fc7d4ac9" /><Relationship Type="http://schemas.openxmlformats.org/officeDocument/2006/relationships/slide" Target="/ppt/slides/slide5.xml" Id="R1f89968afa1d492b" /><Relationship Type="http://schemas.openxmlformats.org/officeDocument/2006/relationships/slide" Target="/ppt/slides/slide6.xml" Id="Rc00cdd5988aa4755" /><Relationship Type="http://schemas.openxmlformats.org/officeDocument/2006/relationships/slide" Target="/ppt/slides/slide7.xml" Id="Re8f3c029c12c42d1" /><Relationship Type="http://schemas.openxmlformats.org/officeDocument/2006/relationships/slide" Target="/ppt/slides/slide8.xml" Id="Rebe8ec27e66944c3" /><Relationship Type="http://schemas.openxmlformats.org/officeDocument/2006/relationships/slide" Target="/ppt/slides/slide9.xml" Id="R74e69f11a1ac455f" /><Relationship Type="http://schemas.openxmlformats.org/officeDocument/2006/relationships/slide" Target="/ppt/slides/slide10.xml" Id="R790426cfee0948cc" /><Relationship Type="http://schemas.openxmlformats.org/officeDocument/2006/relationships/slide" Target="/ppt/slides/slide11.xml" Id="R49bac03c6a6e49f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8dd15520b46442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cbd272095649df" /><Relationship Type="http://schemas.openxmlformats.org/officeDocument/2006/relationships/notesMaster" Target="/ppt/notesMasters/notesMaster1.xml" Id="R311ff5d459d24a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acd0b1c07c4484" /><Relationship Type="http://schemas.openxmlformats.org/officeDocument/2006/relationships/notesMaster" Target="/ppt/notesMasters/notesMaster1.xml" Id="Rdce3da98447846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ca5005ddd9b4b56" /><Relationship Type="http://schemas.openxmlformats.org/officeDocument/2006/relationships/notesMaster" Target="/ppt/notesMasters/notesMaster1.xml" Id="R06dbf367070b46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a58c1636004c23" /><Relationship Type="http://schemas.openxmlformats.org/officeDocument/2006/relationships/notesMaster" Target="/ppt/notesMasters/notesMaster1.xml" Id="R49171d6b4d8f4fd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74c7b4bb6b64270" /><Relationship Type="http://schemas.openxmlformats.org/officeDocument/2006/relationships/notesMaster" Target="/ppt/notesMasters/notesMaster1.xml" Id="Rfe2e36fc9a4443a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98d70d86faa41df" /><Relationship Type="http://schemas.openxmlformats.org/officeDocument/2006/relationships/notesMaster" Target="/ppt/notesMasters/notesMaster1.xml" Id="R166c124298904f8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551e72b4a3548aa" /><Relationship Type="http://schemas.openxmlformats.org/officeDocument/2006/relationships/notesMaster" Target="/ppt/notesMasters/notesMaster1.xml" Id="R8acad542b0bc4a8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1d1068681744d3" /><Relationship Type="http://schemas.openxmlformats.org/officeDocument/2006/relationships/notesMaster" Target="/ppt/notesMasters/notesMaster1.xml" Id="R729b74aed2d94d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35704a3c2294316" /><Relationship Type="http://schemas.openxmlformats.org/officeDocument/2006/relationships/notesMaster" Target="/ppt/notesMasters/notesMaster1.xml" Id="R42237d6248d844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45217298df4f13" /><Relationship Type="http://schemas.openxmlformats.org/officeDocument/2006/relationships/notesMaster" Target="/ppt/notesMasters/notesMaster1.xml" Id="R51b6fdfb04c34d9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b1133c4005a4ce7" /><Relationship Type="http://schemas.openxmlformats.org/officeDocument/2006/relationships/notesMaster" Target="/ppt/notesMasters/notesMaster1.xml" Id="R5bc4673001e44b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7820e7bfeb4ea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6e121072fb4a36" /><Relationship Type="http://schemas.openxmlformats.org/officeDocument/2006/relationships/slideLayout" Target="/ppt/slideLayouts/slideLayout1.xml" Id="R45a2ce2caa8346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5a2ce2caa8346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42efe7ac2e4e82" /><Relationship Type="http://schemas.openxmlformats.org/officeDocument/2006/relationships/image" Target="/ppt/media/image.png" Id="R3529ab8c59ad44c7" /><Relationship Type="http://schemas.openxmlformats.org/officeDocument/2006/relationships/notesSlide" Target="/ppt/notesSlides/notesSlide1.xml" Id="R7d82234a50bb4ba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e6982d2be34186" /><Relationship Type="http://schemas.openxmlformats.org/officeDocument/2006/relationships/notesSlide" Target="/ppt/notesSlides/notesSlide2.xml" Id="R33114fa0477f4f2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460439e74b44f3" /><Relationship Type="http://schemas.openxmlformats.org/officeDocument/2006/relationships/notesSlide" Target="/ppt/notesSlides/notesSlide3.xml" Id="Rab491514e98149e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02d1f2f08c468c" /><Relationship Type="http://schemas.openxmlformats.org/officeDocument/2006/relationships/notesSlide" Target="/ppt/notesSlides/notesSlide4.xml" Id="R5dc5d640b9404b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fc56dbd7904bfb" /><Relationship Type="http://schemas.openxmlformats.org/officeDocument/2006/relationships/notesSlide" Target="/ppt/notesSlides/notesSlide5.xml" Id="R066fd861d9c442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8f1f28b2514d0d" /><Relationship Type="http://schemas.openxmlformats.org/officeDocument/2006/relationships/notesSlide" Target="/ppt/notesSlides/notesSlide6.xml" Id="Rf79cf76cfa6740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99e40f69a74ec7" /><Relationship Type="http://schemas.openxmlformats.org/officeDocument/2006/relationships/notesSlide" Target="/ppt/notesSlides/notesSlide7.xml" Id="R212a470ea16e409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e0660ade41466b" /><Relationship Type="http://schemas.openxmlformats.org/officeDocument/2006/relationships/notesSlide" Target="/ppt/notesSlides/notesSlide8.xml" Id="R2b184714694c469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08ca7021dd40e4" /><Relationship Type="http://schemas.openxmlformats.org/officeDocument/2006/relationships/notesSlide" Target="/ppt/notesSlides/notesSlide9.xml" Id="Raab8216fe87d402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264a7c808743ed" /><Relationship Type="http://schemas.openxmlformats.org/officeDocument/2006/relationships/notesSlide" Target="/ppt/notesSlides/notesSlide10.xml" Id="Rf3efdc876a90453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6de2fd8b3c4548" /><Relationship Type="http://schemas.openxmlformats.org/officeDocument/2006/relationships/notesSlide" Target="/ppt/notesSlides/notesSlide11.xml" Id="Rfd5c5ad98f8b41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D301DA-A4F9-42DE-B02F-2E180B391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B38A65-5C1A-4C86-990D-387B00CC0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D8CAB0-1062-4F88-B92D-2C162415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Sound Design Brief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9450C-E279-45CB-B318-DFD81885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indie game studio maps audio goals for a forest chase scene.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C42F53-0B16-424D-87B1-DC7667B6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4A5AC5-DAE1-4CA2-9D9A-FCF766A68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3D8A85-5CA0-4837-A9B3-491239295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AC1596-5BA2-4D4A-AE63-6053E318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29ab8c59ad44c7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707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F44E50-9914-4F05-A0E1-D15E7E05E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80071A-B4FD-4056-9CF1-E5230800B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2ECE9A-F2EA-447C-A7AD-6AFACE306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9E694B-14AA-40C0-AA4E-29ED2E3C8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8F50F8-638A-4B44-93B4-807F28B1A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EF353E-75B7-4B84-9ED2-0521B9A2D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D9022D-BDEA-46D1-9EFE-0D0D22FC7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54BE70-90E7-4E38-ACC3-AAB6E16F7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AE0A08-74DC-42DF-8769-72AF0B353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scene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37E384-1CDB-4307-9740-1F5403C6E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64CE96-40CE-42DE-9E71-6ADE92CFA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C22DBA-9B8E-4F68-97D0-6EFD2116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Sound Palette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302393-9F9E-4915-BF1C-A19E36106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sound cues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7C5144-DF12-4AE3-B0B9-314C6372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E5C1A6-4D83-45C4-BF91-3D01CCB6A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12AFA7-CACC-4AEF-82BD-0ACDA535A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Cues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00DF38-61E1-402D-BAF1-377C7D62F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mix priorities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E344D2-918B-4110-8920-96C7F4133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890882-D0C3-4C20-82E5-D6676B860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ABDFF4-98A1-42E2-81A3-7EA4E577F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Approval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00D2D8-906D-43F2-ABE5-1E81A4916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reference tracks</a:t>
            </a:r>
          </a:p>
        </p:txBody>
      </p:sp>
    </p:spTree>
    <p:extLst>
      <p:ext uri="{BB962C8B-B14F-4D97-AF65-F5344CB8AC3E}">
        <p14:creationId xmlns:p14="http://schemas.microsoft.com/office/powerpoint/2010/main" val="8463030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538A85-C8BA-48F5-A0CE-1B6C3C14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867FD1-042B-4404-A910-13E01B57E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EC4F44-8E65-471D-9EFD-1BCE59621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EC00F9-C846-4EE3-94F3-CF80F2133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B6AA4A-84B0-487B-BDFB-93DBEE2E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 mood, timing, and mix before production starts.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63D4CE-F34E-477B-9D26-0A04D4CAB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20AD87-805D-4DC2-A45A-C74BDB359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910538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CABE2F-4403-4DE1-AD1E-9A1D16060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FF697B-D58B-414F-83A2-F2C4999C5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A4665C-3E63-4A90-B608-7ED10598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8FA35A-FA72-4F23-A623-67F8522A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2E5492-BAE9-43CE-95C6-747A8190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55C931-67C4-4025-978D-E830465D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D7ACC3-9C3B-42D8-ACF9-6E223A811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51B4CC-CFCF-4B2A-994C-46D4042F9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883F7E-9AC5-4F41-B2FC-8CDB096C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scene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64E960-4243-43F4-A31F-A99D3DC8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AB64AD-A02A-4E81-9363-DD035845F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B1433F-62A0-4CF2-93BF-7CBF9F867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5E01A0-D063-4451-AA68-D5441BCF1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E265C8-04A5-48E8-9E88-A6DA195AC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List key sound cues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9400DD-BE94-43FE-BD27-32ECFD725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46C31C-1381-4010-AC5F-F43E082E9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3649A1-797B-4ACE-B8AC-78F596EEB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AE51F2-AC6D-44C6-9F04-734D6806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F4B96A-4789-4378-A730-4C69BDB07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mix priorities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0D1C05-36FE-44E9-B199-DE5223B5D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815569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7905A27-8E87-41F7-89E4-81E13E04E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1F38C6-19BC-42DF-A045-439B5C31F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5CC9C7-4537-4FF6-8032-6AB756AAC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C5C06C-0D60-4BF4-A008-F070C1199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5D61ED-E3EC-4843-9E16-8023AE558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E6D73D-90F6-4601-898A-4AED12CA2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D2D457-7FAE-4D00-BB1A-EC9404C2B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F9E126-C566-44D9-ABF8-E08381459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1EF0DB-C0DF-411F-B527-E86CCD076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scene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8F0B59-DEB0-4AC7-B236-38DE447C9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860550-9AA0-47F2-8E7B-B117BEF4A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01332F-3C47-42B8-A691-17A407305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E75A4D-D8C4-4BE1-A915-FA103E751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sound cues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CF90CF-13EC-4077-A834-90DBC58A6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D64DD3-88E1-4311-A3B1-925F742E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B1830C-32C6-4DFF-A8F5-78DA25F08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CB3B4F-E857-4EA0-805A-673FA1A04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mix priorities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FC1F2B-8CE6-4CB1-9224-B7256E639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841A6D-7936-4157-BF0C-20700FA0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658431-384B-48C2-993C-2179EE45D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408641-1B04-4034-A0B8-47D2785BE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reference tracks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643F20-4987-44E6-9A55-87152F09A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DF125D-F209-4411-87B3-F292D33D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469104-5A1C-4A99-9EB5-565AD3560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2F15DB-6202-4F74-9FEA-D5442D201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Approve final brief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B890FB-5AB3-45B7-A113-CF8D68254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16786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F07E2C-B930-47C2-BB31-FE9F9B4E6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8BB3E8-7301-4793-A4E5-201AE2C07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64C424-A246-4B58-8BE7-FAC58EA70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97827E-BDDA-426E-B71A-B6E90D107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60DD9B-D7C1-482C-ABA2-C011944A4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23D351-67EA-463A-8461-6069860A5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EF08E4-70D8-4342-90DF-2E7581889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E5943A-7988-4624-8BDC-35879D6D5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488097-9AAD-488A-86B3-45103B20F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chase scene feels tense, but the audio plan is vague.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9B3DB7-F541-40B1-A4E5-8D06E7505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734493-12FF-4623-BCE9-7D4B10665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Music, footsteps, and ambience compete without clear priorities.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2418A3-449C-4092-BC4A-5F0358635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BA0496-97B3-4472-B48E-AEA3089F2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Feedback is scattered across notes, calls, and chat messages.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D5DECC-364F-47C8-B754-528A743DF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70ACF5-30D7-4096-ACA9-AFA2A759E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6B631C-7AB8-48FF-AC2B-30475BD9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B69256-5D52-4715-9A04-6C16003FE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shares one brief with a clear mood and cue list.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7892DA-075B-483E-81D0-E7AFFD358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2CCD17-701C-43DC-9AAF-A885889D1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sound element has a role in the scene's rhythm.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9F35A3-FD4B-42BD-831C-244080349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6525A1-29FE-40E8-9AE6-2B0789ECD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comments stay focused on the same creative target.</a:t>
            </a:r>
          </a:p>
        </p:txBody>
      </p:sp>
    </p:spTree>
    <p:extLst>
      <p:ext uri="{BB962C8B-B14F-4D97-AF65-F5344CB8AC3E}">
        <p14:creationId xmlns:p14="http://schemas.microsoft.com/office/powerpoint/2010/main" val="591108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F0A020-D8F6-434A-961F-43EC9F36F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19EA71-8792-42DD-B887-6288FB2F8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68CE84-9680-4100-A4E9-4B0664077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8F73C6-0364-4CA7-AED6-EEF0583F7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6079AA-6602-4F75-9CBE-81CDDED87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062AFA-AA1E-4C64-9FC2-2AABAD4A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FDF6F9-DCD9-4B5D-9CB5-B42BD6D85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F22937-A457-4029-BCC2-F5CB567A8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0F1CC0-044B-4E22-99A9-26908DDFD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GAME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51FC25-E592-47EA-A2A4-4575174E4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audio direction that supports the scene's pacing and tone.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9C1E43-F9D7-411D-A9FA-88609FE7C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1D1DFB-1408-4F04-A453-538315511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D665B6-876C-4C90-AA97-144DD615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775B1E-77BC-474E-8590-65F2B45A7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SOUND DESIGNER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7B45E0-F43F-458B-8AFC-07D7434DC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detailed cue notes, references, and mix priorities to start work.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26328F-AC41-4D72-A4A5-212277871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58BC81-08BA-474E-BCE0-A4F06D1A6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04DDC6-758E-4EA2-A17A-142AB832C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DD8EE0-C492-47DA-9746-7845AAB01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E6DB19-0564-4A31-A973-12A91D0D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brief to keep feedback focused and aligned.</a:t>
            </a:r>
          </a:p>
        </p:txBody>
      </p:sp>
    </p:spTree>
    <p:extLst>
      <p:ext uri="{BB962C8B-B14F-4D97-AF65-F5344CB8AC3E}">
        <p14:creationId xmlns:p14="http://schemas.microsoft.com/office/powerpoint/2010/main" val="11864697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9F0D0E-4DF7-42D1-966F-802CA9900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2BD315-8F7D-4489-B7AE-78D183088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FE5832-67EB-4BE0-91A7-A06FC4FD1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A64262-D90F-43D2-8E35-7A9A8D67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212AB1-A5C9-4BE1-BACA-681BE396E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E5B80E-6831-48E1-AAE4-E5992364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17D7B9-0E64-41E7-ACDB-5D0379A3B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23B4C2-5BD0-43A1-BDD3-F4D0D6CD5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95FC8D-3AE9-4F6A-87CA-658FE1DB3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F7D768-F023-4661-B232-E1596CA4D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C78F2E-4F69-4401-A4BA-94846ABE7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scene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60CD6F-386E-4158-A4AF-FE8F9D70E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DC671A-09E0-4674-8D3E-12AB49B02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37BF0B-1B2E-4040-BCE1-73156BB4A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32BF59-D9CF-44EA-800C-49C4B3F49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FCE434-92B6-4B2E-8A10-25CE8CC3C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4A2FD0-E846-4131-A9B8-82012C1B3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sound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2879C5-50F6-4F17-822D-BC7FA8F62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B91178-D4B9-4A33-B581-36EC16621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F06773-22D6-41F7-9476-C4D52F9FF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55D3C3-6FC5-4EEE-9C42-88DE2274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0F3A41-53E0-4433-BB55-F5AFFF661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71501E-A2E7-43A2-94E4-5DB3F174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mix priorities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588A0E-1F69-45B4-8B24-C59DD0B0E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C99B13-350B-4426-A28E-7AB6B4A59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1CBD11-F6AA-44A8-A555-62C49362A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584EFA-3FD5-4A86-AC39-B2AA6F816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D7E1742-9B22-4301-B3D7-345B40A1F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B190977-6B9A-42F6-92AE-9F3C1DA8B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4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reference tracks</a:t>
            </a:r>
          </a:p>
        </p:txBody>
      </p:sp>
    </p:spTree>
    <p:extLst>
      <p:ext uri="{BB962C8B-B14F-4D97-AF65-F5344CB8AC3E}">
        <p14:creationId xmlns:p14="http://schemas.microsoft.com/office/powerpoint/2010/main" val="20063412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8CB8AD-4F09-4908-A147-F6BC14DDC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BDD576-C68C-489F-81E6-FF9C9891F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01A244-154A-4F23-A344-8E6B78B76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30772D-7906-43B7-8A41-461501F2F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996EC6-A641-461A-ADE8-754950859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1FCB08-0CD2-4F0D-91FD-F9ECB0681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0A4B08-199C-4622-9CBB-DEA8BF81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05BF45-AA03-454B-8D67-C66AFF088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the team shape the audio so the forest chase feels urgent and readable?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A82251-8172-42AA-B9F9-8DBDFD3DD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71D0F9-4458-4363-BC85-8C79B0D6C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10BD56-2A97-4B93-8899-4605C9ECD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E5A5D6-F6CD-4518-8F23-AE5520A4D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sound cues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E9A4BD-E0FF-4DE4-A7E0-C6663BDE1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171710-8E86-4597-8D52-10C374BF5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4F25C6-3396-4BDA-907B-9FC6FF2D6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mix priorities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1ACCCD-0842-4A36-95A3-3D19973E5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D26BE3-0AE2-4A45-92ED-43882788B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719851-E552-48FC-B547-DE79A07C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Approve final brief</a:t>
            </a:r>
          </a:p>
        </p:txBody>
      </p:sp>
    </p:spTree>
    <p:extLst>
      <p:ext uri="{BB962C8B-B14F-4D97-AF65-F5344CB8AC3E}">
        <p14:creationId xmlns:p14="http://schemas.microsoft.com/office/powerpoint/2010/main" val="365522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43015C-D985-43F6-8BDA-CBBCEA309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31B670-A6AE-4E65-BE7D-890202C41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AB0064-5E59-4A56-922F-9B84F703C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3C6294-DA71-448F-8D68-8A11F6264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80DC98-876F-4A6C-8DFB-EA172262F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CA8E71-4AE3-4967-B522-C0F8ECDA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2023D8-A10B-42EB-A106-886E5D217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7FFB0D-B769-4039-92A7-AA715BA13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27F32A-F92E-4ECC-B24D-244AFF629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scene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59E19A-0FA5-4561-91FE-D0CA7324A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8B773C-9D4D-4731-9C77-7025F8DCB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A19BC0-B988-48D7-B3DE-4D959ADEE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8465A1-4B09-445D-AB66-38A609F0F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8299E1-EFB2-4BF8-BC1F-825C04166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sound cues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F1C37E-8765-4543-8DEE-DE7A00BBC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447AF0-E55E-4E02-A117-ED21F261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236682-6797-45B5-8103-985510011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ADDC1E-A8F5-442A-A94F-D72111D7A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DB5E0D-09CE-4681-8D86-351E93CF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mix priorities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97BD00-2867-4EB5-A325-29B7B36FF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5CA032-EA21-4E06-A818-77911954C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94366F-6069-46FF-8B8E-B3C5B0DAA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E0C9AB-A51D-4FB0-8264-BE1D82DF3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2777FB-4AE7-48BC-9BA6-89663BD75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Approve final brief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4B7C15-61B1-4281-907E-52F06FD98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662129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A7D4FA-449E-4E9C-8A9D-E49AC83C5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B1F8F3-B94D-41EF-BF76-199C88018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406335-4484-42C1-BC9A-EB55C34E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brief keeps the scene's sound world consistent.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C9793A-0C72-495C-A54E-F444A0EFC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5DCC75-6130-41DE-9B1F-8C5A658D2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C5A69D-2A17-467C-B32E-A5CE4DBBE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6CA43A-C6DC-4440-9573-83E64532A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05755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2026-09-30T15:04:46.5780000Z</dcterms:created>
  <dcterms:modified xsi:type="dcterms:W3CDTF">2026-09-30T15:04:46.5780000Z</dcterms:modified>
</coreProperties>
</file>