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379fd3c00a4585" /><Relationship Type="http://schemas.openxmlformats.org/officeDocument/2006/relationships/extended-properties" Target="/docProps/app.xml" Id="R295bbeb155de4760" /><Relationship Type="http://schemas.openxmlformats.org/officeDocument/2006/relationships/officeDocument" Target="/ppt/presentation.xml" Id="R3cf9d386a7284e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fd72add96b4798"/>
  </p:sldMasterIdLst>
  <p:notesMasterIdLst>
    <p:notesMasterId xmlns:r="http://schemas.openxmlformats.org/officeDocument/2006/relationships" r:id="R4e1a8d38b0464ac1"/>
  </p:notesMasterIdLst>
  <p:sldIdLst>
    <p:sldId xmlns:r="http://schemas.openxmlformats.org/officeDocument/2006/relationships" id="256" r:id="Rf9bc5da509394793"/>
    <p:sldId xmlns:r="http://schemas.openxmlformats.org/officeDocument/2006/relationships" id="257" r:id="R0d245314e07d4437"/>
    <p:sldId xmlns:r="http://schemas.openxmlformats.org/officeDocument/2006/relationships" id="258" r:id="R4ad2c120d3b64594"/>
    <p:sldId xmlns:r="http://schemas.openxmlformats.org/officeDocument/2006/relationships" id="259" r:id="Re91a0c72c64d4273"/>
    <p:sldId xmlns:r="http://schemas.openxmlformats.org/officeDocument/2006/relationships" id="260" r:id="R1934b9224b644328"/>
    <p:sldId xmlns:r="http://schemas.openxmlformats.org/officeDocument/2006/relationships" id="261" r:id="R531afd55e30043d5"/>
    <p:sldId xmlns:r="http://schemas.openxmlformats.org/officeDocument/2006/relationships" id="262" r:id="R01522405bdc14d98"/>
    <p:sldId xmlns:r="http://schemas.openxmlformats.org/officeDocument/2006/relationships" id="263" r:id="R3ff7d7f289ce4740"/>
    <p:sldId xmlns:r="http://schemas.openxmlformats.org/officeDocument/2006/relationships" id="264" r:id="R2e99384ac8b54444"/>
    <p:sldId xmlns:r="http://schemas.openxmlformats.org/officeDocument/2006/relationships" id="265" r:id="R0c47b404eeb74fe4"/>
    <p:sldId xmlns:r="http://schemas.openxmlformats.org/officeDocument/2006/relationships" id="266" r:id="Rd79974ad6bd74c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cf4376f09b14260" /><Relationship Type="http://schemas.openxmlformats.org/officeDocument/2006/relationships/slideMaster" Target="/ppt/slideMasters/slideMaster1.xml" Id="R41fd72add96b4798" /><Relationship Type="http://schemas.openxmlformats.org/officeDocument/2006/relationships/notesMaster" Target="/ppt/notesMasters/notesMaster1.xml" Id="R4e1a8d38b0464ac1" /><Relationship Type="http://schemas.openxmlformats.org/officeDocument/2006/relationships/presProps" Target="/ppt/presProps.xml" Id="Rfd7cb9017d7746db" /><Relationship Type="http://schemas.openxmlformats.org/officeDocument/2006/relationships/tableStyles" Target="/ppt/tableStyles.xml" Id="Raad9f81d365e4a7f" /><Relationship Type="http://schemas.openxmlformats.org/officeDocument/2006/relationships/slide" Target="/ppt/slides/slide1.xml" Id="Rf9bc5da509394793" /><Relationship Type="http://schemas.openxmlformats.org/officeDocument/2006/relationships/slide" Target="/ppt/slides/slide2.xml" Id="R0d245314e07d4437" /><Relationship Type="http://schemas.openxmlformats.org/officeDocument/2006/relationships/slide" Target="/ppt/slides/slide3.xml" Id="R4ad2c120d3b64594" /><Relationship Type="http://schemas.openxmlformats.org/officeDocument/2006/relationships/slide" Target="/ppt/slides/slide4.xml" Id="Re91a0c72c64d4273" /><Relationship Type="http://schemas.openxmlformats.org/officeDocument/2006/relationships/slide" Target="/ppt/slides/slide5.xml" Id="R1934b9224b644328" /><Relationship Type="http://schemas.openxmlformats.org/officeDocument/2006/relationships/slide" Target="/ppt/slides/slide6.xml" Id="R531afd55e30043d5" /><Relationship Type="http://schemas.openxmlformats.org/officeDocument/2006/relationships/slide" Target="/ppt/slides/slide7.xml" Id="R01522405bdc14d98" /><Relationship Type="http://schemas.openxmlformats.org/officeDocument/2006/relationships/slide" Target="/ppt/slides/slide8.xml" Id="R3ff7d7f289ce4740" /><Relationship Type="http://schemas.openxmlformats.org/officeDocument/2006/relationships/slide" Target="/ppt/slides/slide9.xml" Id="R2e99384ac8b54444" /><Relationship Type="http://schemas.openxmlformats.org/officeDocument/2006/relationships/slide" Target="/ppt/slides/slide10.xml" Id="R0c47b404eeb74fe4" /><Relationship Type="http://schemas.openxmlformats.org/officeDocument/2006/relationships/slide" Target="/ppt/slides/slide11.xml" Id="Rd79974ad6bd74c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4883f7773a4a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c4f8c2d55c4c28" /><Relationship Type="http://schemas.openxmlformats.org/officeDocument/2006/relationships/notesMaster" Target="/ppt/notesMasters/notesMaster1.xml" Id="Re888ee8bb9394de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af258577d5429a" /><Relationship Type="http://schemas.openxmlformats.org/officeDocument/2006/relationships/notesMaster" Target="/ppt/notesMasters/notesMaster1.xml" Id="Rfb85d894e4254e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d1345902344496" /><Relationship Type="http://schemas.openxmlformats.org/officeDocument/2006/relationships/notesMaster" Target="/ppt/notesMasters/notesMaster1.xml" Id="Rb1c892e5da264e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c93a27d31a74bcf" /><Relationship Type="http://schemas.openxmlformats.org/officeDocument/2006/relationships/notesMaster" Target="/ppt/notesMasters/notesMaster1.xml" Id="Ra638f458dc8548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a3c7d3790d14ce8" /><Relationship Type="http://schemas.openxmlformats.org/officeDocument/2006/relationships/notesMaster" Target="/ppt/notesMasters/notesMaster1.xml" Id="Rb931c1d7de884a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e4889bdcc4241fb" /><Relationship Type="http://schemas.openxmlformats.org/officeDocument/2006/relationships/notesMaster" Target="/ppt/notesMasters/notesMaster1.xml" Id="R4afd6139d4554c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18697d43b004cb8" /><Relationship Type="http://schemas.openxmlformats.org/officeDocument/2006/relationships/notesMaster" Target="/ppt/notesMasters/notesMaster1.xml" Id="R9942d19875dd40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e4ddae448a4aa8" /><Relationship Type="http://schemas.openxmlformats.org/officeDocument/2006/relationships/notesMaster" Target="/ppt/notesMasters/notesMaster1.xml" Id="R3a814f15acf649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9c91cbeb0074d56" /><Relationship Type="http://schemas.openxmlformats.org/officeDocument/2006/relationships/notesMaster" Target="/ppt/notesMasters/notesMaster1.xml" Id="R0eb79e2c573c422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fe43c19708c4567" /><Relationship Type="http://schemas.openxmlformats.org/officeDocument/2006/relationships/notesMaster" Target="/ppt/notesMasters/notesMaster1.xml" Id="Re8c23c57172b42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3b45a0acaee47f0" /><Relationship Type="http://schemas.openxmlformats.org/officeDocument/2006/relationships/notesMaster" Target="/ppt/notesMasters/notesMaster1.xml" Id="Red3125ee25874c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785a169cdd47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8b22ca53d541e5" /><Relationship Type="http://schemas.openxmlformats.org/officeDocument/2006/relationships/slideLayout" Target="/ppt/slideLayouts/slideLayout1.xml" Id="Rd80d70754a4d4d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0d70754a4d4d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62b881f7cc43c7" /><Relationship Type="http://schemas.openxmlformats.org/officeDocument/2006/relationships/image" Target="/ppt/media/image.png" Id="Rb7d35de9908240f2" /><Relationship Type="http://schemas.openxmlformats.org/officeDocument/2006/relationships/notesSlide" Target="/ppt/notesSlides/notesSlide1.xml" Id="R6e9de2823de44e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339eadd0a24d9b" /><Relationship Type="http://schemas.openxmlformats.org/officeDocument/2006/relationships/notesSlide" Target="/ppt/notesSlides/notesSlide2.xml" Id="R19ca671c939a4f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72ac0b7a084e75" /><Relationship Type="http://schemas.openxmlformats.org/officeDocument/2006/relationships/notesSlide" Target="/ppt/notesSlides/notesSlide3.xml" Id="Rd7fe3b975f5f4e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36c6361f36488c" /><Relationship Type="http://schemas.openxmlformats.org/officeDocument/2006/relationships/notesSlide" Target="/ppt/notesSlides/notesSlide4.xml" Id="R325e42aa1d4e49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ee9c909ea4e88" /><Relationship Type="http://schemas.openxmlformats.org/officeDocument/2006/relationships/notesSlide" Target="/ppt/notesSlides/notesSlide5.xml" Id="Rc17cc06ad2c94f6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f83e3c676496b" /><Relationship Type="http://schemas.openxmlformats.org/officeDocument/2006/relationships/notesSlide" Target="/ppt/notesSlides/notesSlide6.xml" Id="R4d3bdea743534bd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98882f4e2943a3" /><Relationship Type="http://schemas.openxmlformats.org/officeDocument/2006/relationships/notesSlide" Target="/ppt/notesSlides/notesSlide7.xml" Id="Rdaebe534d723402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160792635b414c" /><Relationship Type="http://schemas.openxmlformats.org/officeDocument/2006/relationships/notesSlide" Target="/ppt/notesSlides/notesSlide8.xml" Id="R5b263b0c759148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0efdebf0341e7" /><Relationship Type="http://schemas.openxmlformats.org/officeDocument/2006/relationships/notesSlide" Target="/ppt/notesSlides/notesSlide9.xml" Id="Rc9ff8aaab9794fe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2ffd0f23d64ac2" /><Relationship Type="http://schemas.openxmlformats.org/officeDocument/2006/relationships/notesSlide" Target="/ppt/notesSlides/notesSlide10.xml" Id="R835afe2fa9104b0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575d7a9fb6492f" /><Relationship Type="http://schemas.openxmlformats.org/officeDocument/2006/relationships/notesSlide" Target="/ppt/notesSlides/notesSlide11.xml" Id="Re095218e6682476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EEBB43-0FD4-4D56-9A3E-D3E70AB8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9E5397-4AFB-43F6-8237-7E66306EB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6AEE46-56D2-4FA8-B6E5-68187D851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Special Education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8F326A-4661-420F-8A4B-8CA3F3A3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adapts a reading lesson for three students with different support needs.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0577A-332A-4CE3-9D82-04D413E7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1EC13F-1864-4B78-AF73-40BA9E505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AF03D2-301A-42C4-8BFC-79D0CB208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FE0D9B-9F8C-46EA-B8DC-EE0019342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d35de9908240f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614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F9318B-24B1-44D2-B45F-86EDE09B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9A4DDF-81C8-4D13-B08A-E347552D1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067C11-F2D1-456A-A229-4245C243D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BDC5D5-844F-4B57-8D3E-ACB70BB8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FFCB21-1A97-461B-B91E-4A7E02BC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special education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8747C3-B1A2-41DE-A073-4FB7C56E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0EF88-8A51-4860-AC09-101924686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CF1CAA-7EDB-49D3-A517-1455CA0C3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Profile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A31AEB-6EA2-467D-84BC-F7AFBDCC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clear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85BCA3-84AD-46FF-8E5B-E500D5E50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CDF7F6-607F-4297-9F23-BAA057A5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CC1ED0-655A-4DC6-B302-25DEB60C5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Lesson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A2A118-7372-4101-8C4E-0B29FF987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Prep visual supports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B90488-EBDB-48CA-A679-809EA9A7E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03EF45-FE54-4B11-9DFA-9FA454E03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E56530-0EF5-412F-A7F6-74289B6D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Support Tools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6F529D-7C1E-4BC8-BD0D-2FB67066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Model with examples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BBE6D3-86F5-4CBE-B6F9-F6858B998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9BC733-1BD7-4C00-9E16-DAE06C498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6D2572-B1BB-47ED-B3F2-2E985D85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21E492-A53C-4E67-8615-1818CB9F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understanding</a:t>
            </a:r>
          </a:p>
        </p:txBody>
      </p:sp>
    </p:spTree>
    <p:extLst>
      <p:ext uri="{BB962C8B-B14F-4D97-AF65-F5344CB8AC3E}">
        <p14:creationId xmlns:p14="http://schemas.microsoft.com/office/powerpoint/2010/main" val="65091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6E8493-B55E-4693-849A-0DA7F705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F5408C-8112-4884-B993-638E2A89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806CF-911E-4B79-B67C-02136765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17B915-3290-45E4-A64E-ED9BAF154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4BEB81-607F-4E77-8B2C-C8B4E156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lesson, three access paths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2FF853-04F8-443C-AF48-822455CCE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E5453-3495-447B-B350-20BC5A4D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389174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F2CD9D-EAB0-4420-8E05-A1B1023C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8964DA-DA7A-47B5-B478-B2E6DAE9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760A49-14A2-4BD9-8B5D-3B45DFEDB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9EFCC9-5CF0-4658-9F9A-6B984D0B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FB9A53-3532-415F-9E76-87F26412E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special education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9CB76-7528-4A8B-9427-91C334C33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07B749-534A-4A71-A70F-FF4F86A9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E453F5-A3EE-429F-8FE0-866C9244B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489339-649A-4CD9-B945-92332071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special education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BC9BE4-99F2-492B-AB6B-C362532E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9F431F-B988-400A-B282-83287E43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9A9AEB-201A-4576-89DC-DECCA067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4636D5-9D09-472D-801C-4970B34C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6B8BBC-8988-4BA7-B684-9CB0DF6D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lesson, three access paths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D34C6-10E3-4E09-8960-C08DEF10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0EE534-9418-4721-8C32-9CD0435E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050733-5FE3-42D0-8682-B6ED7BBA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7812D7-0343-4EB9-B59E-504EA20C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54AD43-8559-4133-B421-A8E7986AD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Adjust in real time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367A6E-A748-4DA6-9F56-99C88011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180683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29C987-1CB8-4D8D-B10E-6AF8FF4CA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A32013-6078-41D9-A57C-146AC0546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30644E-931C-4AEC-8DA3-0463FF15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654785-F70E-48B9-B2A0-0FACE70C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D8EA43-4058-4F52-A66D-A3176B790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EE132F-277D-4094-A827-E96FF384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859B8D-B015-442F-8D84-07E8AE71D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6A647-0AB6-47E9-82E0-4487FE46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3CEC68-92B3-4245-A336-76B12AD62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clear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A65B8C-74CE-47EB-B56A-881D21C26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E96A16-D11B-487A-BD74-E0C30A68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03E941-67A1-459D-8CB0-B0D5EFB52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0B1830-98B2-4673-AAD3-C4694131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 visual supports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AEFF5C-C2DB-42EA-BFEE-173AB0BC8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21952A-627C-4A47-A3C7-A25CE3A4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22955B-F7C2-411A-8353-11F442BE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C3147D-924C-4B21-801C-EFD1ED60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Model with examples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881D99-9820-47C7-810C-90F2C3B6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4C01F0-64E9-4088-BF91-4493A5D13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8C4C6B-41CA-414D-8307-FDDFBB0E5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99EBD0-0742-4431-93AB-B74B42835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understanding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F15FD2-1BF8-451E-868A-CF02A49CA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44A2C2-61C1-4BA6-91C1-12E2433CE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3AFBD4-98D3-4ECE-8D86-7F9579A1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A03097-FDC3-4BC7-A9F3-E6F938C97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Adjust in real time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6E8E15-B6F7-4821-86E8-68B83526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632716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3AA9A2-50C7-413F-B264-975559362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4D9514-13AB-4387-833D-1BBD90C5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2B0F94-1A5D-4863-9FC2-73BE80ABD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E45989-DB75-45BD-88E8-F2E658C32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9511BF-3F0C-4A73-9A8C-9DE138D8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special education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795ED7-85F8-4197-9A8D-36A3980A5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FE1A85-5554-4AFB-879E-15710B1B6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7842E3-24F1-47BC-A97F-12056EA8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0467F7-90E6-4328-9D02-1ADA8E44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lose track during long directions.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7F317E-1713-4B04-9A98-BD4BD98D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462FF7-80FF-490F-A60E-278F1846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2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Materials do not match each learner's needs.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81A195-E572-4F46-932C-58646993F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FAADAB-34F2-436C-B5B1-87F53CD2E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teacher is unsure how to adjust on the spot.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32EBAF-6554-461A-975E-11806A40A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397B84-3251-4FD6-80D3-5F4B9176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D4A4FE-F66C-4401-80DD-FBA979FD4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6941E0-CE75-49EC-986F-F3D70B69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Directions are broken into manageable steps.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AAA6B8-AB9A-48E3-9DCC-A3D2A9E9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847682-AF2E-464D-ADB6-6C28019C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Supports match each student's access needs.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E7666A-A9FA-40D0-885D-B3E7926D3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5CFFC9-2416-410C-BAD5-EEE1FE0F7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8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stays focused while allowing flexibility.</a:t>
            </a:r>
          </a:p>
        </p:txBody>
      </p:sp>
    </p:spTree>
    <p:extLst>
      <p:ext uri="{BB962C8B-B14F-4D97-AF65-F5344CB8AC3E}">
        <p14:creationId xmlns:p14="http://schemas.microsoft.com/office/powerpoint/2010/main" val="1518865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E65F6D-C142-4131-AD49-EB8FB580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4A7C12-4D6E-4504-9EC3-C8701136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53F198-DF75-484F-A807-413425EC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A814D7-3CFC-4982-A443-1B6A48CCB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F9CFC-2106-45E1-90DB-5A8E4A7C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212859-222C-40C0-8B75-BD7FCB634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EFEDAD-5597-41E7-A268-5342D8182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404640-79CF-4EEB-9958-AEE16A11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9179E1-954A-4ABC-B0C7-932A66DB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CLASSROOM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C6D86E-382F-44CA-8ADE-F5EB16831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adapt one lesson for mixed learning needs.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948E7A-0C72-4438-8741-33697648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FF6F3C-DE6C-4470-84A7-042AFCF7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27414B-C667-4D80-B6C0-B7E0CE00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810938-1E25-4AE5-9510-58009575C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SPECIAL EDUCATORS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C3A23F-A70C-4508-B3F6-F530C2EB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structure for planning supports and tracking participation.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D45948-B4B4-4733-A03F-923FF313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2DC1CE-EEC9-46FD-996D-89B8C0C43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485780-E29F-42CB-8A78-221F646A0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601EA7-54CD-46AB-9E1E-ACB84F97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INSTRUCTIONAL COACHES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EDB026-794E-44AA-9A5D-687100F77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example that shows practical, classroom-ready differentiation.</a:t>
            </a:r>
          </a:p>
        </p:txBody>
      </p:sp>
    </p:spTree>
    <p:extLst>
      <p:ext uri="{BB962C8B-B14F-4D97-AF65-F5344CB8AC3E}">
        <p14:creationId xmlns:p14="http://schemas.microsoft.com/office/powerpoint/2010/main" val="8796664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8B77F5A-5534-4149-AAD0-7F611FD2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AA169E-400A-4682-9159-C72287C5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3141F5-799C-4DCD-8B3B-149F9DFB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A6F13-CA42-43AC-AF70-7FA338A4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DFDF9D-35B5-495C-A7A3-82CABD99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3B5F63-64BA-451C-B46E-BC6EDB1D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35B606-0C41-4CA1-83E8-C2E2AC8A4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C42B48-A64C-4B1D-AEB4-5571CA027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A601F8-3AF1-4037-9BE8-389797A4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0A11E4-4FFE-4A2D-A744-FEA82B7D4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16A2FD-837D-43D1-96C1-EE5D2AE70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clear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275768-469A-48E0-BAB6-F31B7AA9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2D3D8D-FEE7-4D24-8AEF-2AAD4F89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7CDB9F-46AD-496A-B5EE-C1B547876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40EBFD-07D6-418B-B118-8D67A884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136883-7DF1-4185-A3F2-226199619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F6C6CC-4A0F-468E-B080-575CDB356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 visual supports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068F26-7630-4FF5-B178-0366239C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5458FD-B2D1-4F23-81B5-44461B434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171031-4320-417F-973A-5C881C47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58A0F3-5F22-4CA7-B80A-6BB734C4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75AE4E-F7EC-46D7-BACC-4520ACF83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FB61F0-4F34-47E2-A6F2-80D5F15F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Model with examples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49B43D-AEE4-4C80-908B-EA9BE527A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58941F-7DCE-4D85-8465-7E201A11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40BCE7-D30E-4443-AA24-085CD110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506930-200D-45B2-96F8-EFFC4B36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4442823-BCAC-41E5-8576-431FDDB89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3BB8F7-4834-4ECC-B2E5-0F1C434D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understanding</a:t>
            </a:r>
          </a:p>
        </p:txBody>
      </p:sp>
    </p:spTree>
    <p:extLst>
      <p:ext uri="{BB962C8B-B14F-4D97-AF65-F5344CB8AC3E}">
        <p14:creationId xmlns:p14="http://schemas.microsoft.com/office/powerpoint/2010/main" val="7323574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4F266A-760C-4EFB-B2EE-A4E531E6C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113278-4FBE-4621-8127-908C3110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FC311B-F7FE-49AE-A7AE-BFC9E4B8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2C1BC3-47EA-4177-A2B7-14314363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7F872B-DB11-4354-8D6C-264F848C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special education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DA41E-D2B6-4981-8883-25668BAB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402B7B-7A10-4404-A194-EBACF6F83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D267EA-7F84-4E7F-AD94-5FED5B12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keep the class together while giving each student the right support?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10B0CA-6F22-49A1-839D-08B828A3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FBC7EF-08B0-4E7A-B381-26AEFE34E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0AD1C9-225E-4D6B-BCA5-9F0F171A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EA7585-70EC-49E3-99AE-95849F0D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 visual supports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A4F200-CC52-4DE5-8003-83AE0FE9A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3F85C9-FCD6-4054-8290-CBA301B76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3590FF-1966-449F-9455-0F118304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Model with examples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4AD60C-8880-4FC0-98E7-DCE588C3B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471C5D-A15D-4361-85B7-D07EA3B5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3CEF2D-E6BD-4A07-9A8A-8701227F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Adjust in real time</a:t>
            </a:r>
          </a:p>
        </p:txBody>
      </p:sp>
    </p:spTree>
    <p:extLst>
      <p:ext uri="{BB962C8B-B14F-4D97-AF65-F5344CB8AC3E}">
        <p14:creationId xmlns:p14="http://schemas.microsoft.com/office/powerpoint/2010/main" val="19942028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F5DE6F-11ED-4CAC-BF36-9615A59E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950054-AC9E-4C1F-B0D0-A4B649CAA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F600E-1029-416E-A849-7CBFA545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283118-12C8-429D-BE0D-4FD38275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F67792-1127-49D9-B999-D49D30EF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special education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E0829C-9D2F-4D5C-823D-7AAE842DB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A2D1F9-AA6A-46B1-BCBE-2B1BA5B6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554412-7F2F-430E-A9B5-A909E63D0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CB4889-5406-42B0-BDD0-79D72C96D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clear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7714DF-36B4-4FF7-9D10-6154D8B6A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ED3A7E-2BBA-47E6-81AC-1C29389B4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233D41-1F76-4388-8B0C-13170FE39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B9E0A8-2910-48AD-B766-D574A1E3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777962-6949-4522-8937-72DB0AF5A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 visual supports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667EA6-F208-43BD-B2A5-4DBDC7FF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520BC2-4760-4F56-A25C-2F2EC571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AD4249-B93F-4440-838C-1E3C367D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D112D0-12BC-4519-8887-9651C6CC1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F88E76-5BB6-4539-B9E3-94335AC3D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Model with examples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84437C-F552-480B-9C2C-30882F65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99329F-7888-48FE-9226-BC26EDC6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ABDB7B-F73F-4011-93DC-4198B30F2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63C295-97D6-4292-A326-7CACAF67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D2BA36-4333-4901-95AC-109000AE6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Adjust in real time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3DADAA-4B31-4CAE-9739-E80E0E54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491617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A512E5-E5FE-419A-BD30-D7E2611D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B5484E-F17A-420A-A8E4-FE3E7BDFB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068A2-EDC6-4791-B23C-808EF9CF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for access, then teach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AEC7F-70B2-4CB7-9D89-CA59B32F9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CDCD47-9282-419A-A232-532C1F404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D9DBD2-765E-4186-BF3E-399160470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E93E9-98BC-4EE1-91CF-74DC54FDE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602488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2026-10-01T09:47:04.6420000Z</dcterms:created>
  <dcterms:modified xsi:type="dcterms:W3CDTF">2026-10-01T09:47:04.6420000Z</dcterms:modified>
</coreProperties>
</file>