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426bc0c536b4e17" /><Relationship Type="http://schemas.openxmlformats.org/officeDocument/2006/relationships/extended-properties" Target="/docProps/app.xml" Id="R762955068e4b4c82" /><Relationship Type="http://schemas.openxmlformats.org/officeDocument/2006/relationships/officeDocument" Target="/ppt/presentation.xml" Id="R0e0141d24c2346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7f0bd592a92417a"/>
  </p:sldMasterIdLst>
  <p:notesMasterIdLst>
    <p:notesMasterId xmlns:r="http://schemas.openxmlformats.org/officeDocument/2006/relationships" r:id="Ra3279521dee84685"/>
  </p:notesMasterIdLst>
  <p:sldIdLst>
    <p:sldId xmlns:r="http://schemas.openxmlformats.org/officeDocument/2006/relationships" id="256" r:id="R8cf7c70c27d44e94"/>
    <p:sldId xmlns:r="http://schemas.openxmlformats.org/officeDocument/2006/relationships" id="257" r:id="Rad6da8ea79eb4316"/>
    <p:sldId xmlns:r="http://schemas.openxmlformats.org/officeDocument/2006/relationships" id="258" r:id="Rc460d3656c2946a5"/>
    <p:sldId xmlns:r="http://schemas.openxmlformats.org/officeDocument/2006/relationships" id="259" r:id="R41e621fd981e4796"/>
    <p:sldId xmlns:r="http://schemas.openxmlformats.org/officeDocument/2006/relationships" id="260" r:id="R7e846e14741f442c"/>
    <p:sldId xmlns:r="http://schemas.openxmlformats.org/officeDocument/2006/relationships" id="261" r:id="R8e17e143ec224402"/>
    <p:sldId xmlns:r="http://schemas.openxmlformats.org/officeDocument/2006/relationships" id="262" r:id="R43ec29b83cf24b1e"/>
    <p:sldId xmlns:r="http://schemas.openxmlformats.org/officeDocument/2006/relationships" id="263" r:id="R4b78876e369c4201"/>
    <p:sldId xmlns:r="http://schemas.openxmlformats.org/officeDocument/2006/relationships" id="264" r:id="Ra66c87c5a5884d6b"/>
    <p:sldId xmlns:r="http://schemas.openxmlformats.org/officeDocument/2006/relationships" id="265" r:id="Rc0e21ccee4764e2c"/>
    <p:sldId xmlns:r="http://schemas.openxmlformats.org/officeDocument/2006/relationships" id="266" r:id="R86952b1b1c094af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48ade9b90c64929" /><Relationship Type="http://schemas.openxmlformats.org/officeDocument/2006/relationships/slideMaster" Target="/ppt/slideMasters/slideMaster1.xml" Id="Ra7f0bd592a92417a" /><Relationship Type="http://schemas.openxmlformats.org/officeDocument/2006/relationships/notesMaster" Target="/ppt/notesMasters/notesMaster1.xml" Id="Ra3279521dee84685" /><Relationship Type="http://schemas.openxmlformats.org/officeDocument/2006/relationships/presProps" Target="/ppt/presProps.xml" Id="R39c04197ebe54f3c" /><Relationship Type="http://schemas.openxmlformats.org/officeDocument/2006/relationships/tableStyles" Target="/ppt/tableStyles.xml" Id="Rc8e247f296d6421e" /><Relationship Type="http://schemas.openxmlformats.org/officeDocument/2006/relationships/slide" Target="/ppt/slides/slide1.xml" Id="R8cf7c70c27d44e94" /><Relationship Type="http://schemas.openxmlformats.org/officeDocument/2006/relationships/slide" Target="/ppt/slides/slide2.xml" Id="Rad6da8ea79eb4316" /><Relationship Type="http://schemas.openxmlformats.org/officeDocument/2006/relationships/slide" Target="/ppt/slides/slide3.xml" Id="Rc460d3656c2946a5" /><Relationship Type="http://schemas.openxmlformats.org/officeDocument/2006/relationships/slide" Target="/ppt/slides/slide4.xml" Id="R41e621fd981e4796" /><Relationship Type="http://schemas.openxmlformats.org/officeDocument/2006/relationships/slide" Target="/ppt/slides/slide5.xml" Id="R7e846e14741f442c" /><Relationship Type="http://schemas.openxmlformats.org/officeDocument/2006/relationships/slide" Target="/ppt/slides/slide6.xml" Id="R8e17e143ec224402" /><Relationship Type="http://schemas.openxmlformats.org/officeDocument/2006/relationships/slide" Target="/ppt/slides/slide7.xml" Id="R43ec29b83cf24b1e" /><Relationship Type="http://schemas.openxmlformats.org/officeDocument/2006/relationships/slide" Target="/ppt/slides/slide8.xml" Id="R4b78876e369c4201" /><Relationship Type="http://schemas.openxmlformats.org/officeDocument/2006/relationships/slide" Target="/ppt/slides/slide9.xml" Id="Ra66c87c5a5884d6b" /><Relationship Type="http://schemas.openxmlformats.org/officeDocument/2006/relationships/slide" Target="/ppt/slides/slide10.xml" Id="Rc0e21ccee4764e2c" /><Relationship Type="http://schemas.openxmlformats.org/officeDocument/2006/relationships/slide" Target="/ppt/slides/slide11.xml" Id="R86952b1b1c094af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ad1b96ed02407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38233b4e3924d62" /><Relationship Type="http://schemas.openxmlformats.org/officeDocument/2006/relationships/notesMaster" Target="/ppt/notesMasters/notesMaster1.xml" Id="R852f7db2137042c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b920df7ab674e8b" /><Relationship Type="http://schemas.openxmlformats.org/officeDocument/2006/relationships/notesMaster" Target="/ppt/notesMasters/notesMaster1.xml" Id="Rad431c9ab52f43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381ff6fdd34cbb" /><Relationship Type="http://schemas.openxmlformats.org/officeDocument/2006/relationships/notesMaster" Target="/ppt/notesMasters/notesMaster1.xml" Id="R91270230d52f49e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def4859b54b478d" /><Relationship Type="http://schemas.openxmlformats.org/officeDocument/2006/relationships/notesMaster" Target="/ppt/notesMasters/notesMaster1.xml" Id="Ref70a479678f43e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0108849bd042af" /><Relationship Type="http://schemas.openxmlformats.org/officeDocument/2006/relationships/notesMaster" Target="/ppt/notesMasters/notesMaster1.xml" Id="Rca5adb6304df4a0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ecb91ad45c54444" /><Relationship Type="http://schemas.openxmlformats.org/officeDocument/2006/relationships/notesMaster" Target="/ppt/notesMasters/notesMaster1.xml" Id="R9f9e99c9b150497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4e2bb4e34df4def" /><Relationship Type="http://schemas.openxmlformats.org/officeDocument/2006/relationships/notesMaster" Target="/ppt/notesMasters/notesMaster1.xml" Id="R547293d09ec5421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a299a1c44f64782" /><Relationship Type="http://schemas.openxmlformats.org/officeDocument/2006/relationships/notesMaster" Target="/ppt/notesMasters/notesMaster1.xml" Id="Rd63baecaebf14bf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b7dad5cd2264d52" /><Relationship Type="http://schemas.openxmlformats.org/officeDocument/2006/relationships/notesMaster" Target="/ppt/notesMasters/notesMaster1.xml" Id="Rc3f779378f274c1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668a8db934f4689" /><Relationship Type="http://schemas.openxmlformats.org/officeDocument/2006/relationships/notesMaster" Target="/ppt/notesMasters/notesMaster1.xml" Id="Raadd763251a94cb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cb3de0ba214f94" /><Relationship Type="http://schemas.openxmlformats.org/officeDocument/2006/relationships/notesMaster" Target="/ppt/notesMasters/notesMaster1.xml" Id="Rb38381ad057947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cb9b56a1f348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060810f03dc4d15" /><Relationship Type="http://schemas.openxmlformats.org/officeDocument/2006/relationships/slideLayout" Target="/ppt/slideLayouts/slideLayout1.xml" Id="Rc3a1d4a43ddf485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a1d4a43ddf485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f6fa3496eb43a3" /><Relationship Type="http://schemas.openxmlformats.org/officeDocument/2006/relationships/image" Target="/ppt/media/image.png" Id="R35d8d01c2a804ae0" /><Relationship Type="http://schemas.openxmlformats.org/officeDocument/2006/relationships/notesSlide" Target="/ppt/notesSlides/notesSlide1.xml" Id="Rdbddb9ef0c37414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ed7d39664b4d4f" /><Relationship Type="http://schemas.openxmlformats.org/officeDocument/2006/relationships/notesSlide" Target="/ppt/notesSlides/notesSlide2.xml" Id="R361a8a6c1c654e0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ff6e624ea94633" /><Relationship Type="http://schemas.openxmlformats.org/officeDocument/2006/relationships/notesSlide" Target="/ppt/notesSlides/notesSlide3.xml" Id="R066150fc45c345d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26a59a9d504f5e" /><Relationship Type="http://schemas.openxmlformats.org/officeDocument/2006/relationships/notesSlide" Target="/ppt/notesSlides/notesSlide4.xml" Id="Rf53bb9075a614c0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98e943be934230" /><Relationship Type="http://schemas.openxmlformats.org/officeDocument/2006/relationships/notesSlide" Target="/ppt/notesSlides/notesSlide5.xml" Id="R53fcd3f2d1d24fe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33ec6107e94d55" /><Relationship Type="http://schemas.openxmlformats.org/officeDocument/2006/relationships/notesSlide" Target="/ppt/notesSlides/notesSlide6.xml" Id="R9b04520cc0ec4de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6a7f6d8da547bf" /><Relationship Type="http://schemas.openxmlformats.org/officeDocument/2006/relationships/notesSlide" Target="/ppt/notesSlides/notesSlide7.xml" Id="R72033f346e354bf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23957b637643fc" /><Relationship Type="http://schemas.openxmlformats.org/officeDocument/2006/relationships/notesSlide" Target="/ppt/notesSlides/notesSlide8.xml" Id="Rc564fef857dc413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efbd9287b545f9" /><Relationship Type="http://schemas.openxmlformats.org/officeDocument/2006/relationships/notesSlide" Target="/ppt/notesSlides/notesSlide9.xml" Id="Rf99300770e6745f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39bcaacd5a4e78" /><Relationship Type="http://schemas.openxmlformats.org/officeDocument/2006/relationships/notesSlide" Target="/ppt/notesSlides/notesSlide10.xml" Id="R1471b5ed78624af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d946be83d84226" /><Relationship Type="http://schemas.openxmlformats.org/officeDocument/2006/relationships/notesSlide" Target="/ppt/notesSlides/notesSlide11.xml" Id="R841ea40da4324af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6C2B96-38BF-4567-9C57-7B230A08F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C68799-11DD-45A0-B3AD-BB0B871E1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97E81F-23B3-47F1-BB58-4985DC9A6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Stem Education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2D6BF9-0EAC-4F4B-8758-D344A2AF6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sixth graders through a hands-on bridge challenge using simple materials.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2EAEFE-1F05-4D7F-813C-83DA1DF91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C40316-1340-4B3A-B84A-BA4C91208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65060B-DC6C-4132-8648-4B92096D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AEDE2B-2482-401F-AAB6-CCCDBEC26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d8d01c2a804ae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3512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C36B8B-C917-4C9F-8F13-D02E6B7AD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24AF54-3C8B-4792-B7C4-4A5348C6C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F4000C-B77D-42D5-B20D-45574FBC3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8BF8C6-50FF-4A27-B418-BA990E89B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B9314A-D02F-4D56-A4D8-4514976E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stem education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61712C-2711-4815-97B8-10CF9CC62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4D51C7-4E54-4A39-B5EA-4C22CD957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7065FA-43D2-4C09-A096-82FC0C173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0237B1-C852-4931-9D70-95FBFDB2C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challenge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9CA7BA-67B7-4550-A1F1-F9C3F62E8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79D4AA-37E9-41A1-9F66-05E977DB0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845BA4-A893-4F2B-B73B-15024727E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Materials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132A07-D8C9-4382-AD7B-0800DD5A8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bridge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D41CDF-A05F-4FFF-B6C5-2E86EE164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2E84B5-C214-4855-B54E-F5EE303A4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AFA9A1-D7C6-4909-ABE7-5BC70B106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Cycle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B618085-F981-48B5-BF90-D4F476B9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first model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819906-1047-41CB-9652-AEBF40751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C4A544-A16B-46BE-83E2-70BA2F79E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BB1558-3DBF-4D0A-BFB9-7F3A69535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DB30F3-D1AE-415B-8472-DEB99B764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with weights</a:t>
            </a:r>
          </a:p>
        </p:txBody>
      </p:sp>
    </p:spTree>
    <p:extLst>
      <p:ext uri="{BB962C8B-B14F-4D97-AF65-F5344CB8AC3E}">
        <p14:creationId xmlns:p14="http://schemas.microsoft.com/office/powerpoint/2010/main" val="21210314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B75999-4805-4D2E-8A40-032948897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27DF57-AC3C-4312-9B39-38F32DABC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B83000-9321-4F83-84BA-BDB115051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9DD327-8513-42DB-B0C2-3F0E8C2DD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7C78D1-E535-4129-8253-B79CB6F53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Build, test, and improve a paper bridge.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34F09F-599A-4775-A94C-64BE69EE9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65F2BF-C4BA-416F-848B-C87CA7261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12669002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FD5DEE-24C8-42F7-80FE-48D3281EB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2AB71F-128D-41D9-8BBB-679834CFB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5D0DA2-1FF7-47CD-BCAA-CC88DDAF3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21FBA8-D82B-4601-9E32-64C814170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07B328-10E9-475D-9A4E-C422881A0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stem education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7BDD24-A1D2-40B1-9104-43ABCA3DB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67D1EB-7FDC-43A3-AD1B-4CFA4CAA5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31EF0C-BC2B-405B-BFE5-30A27540A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4F036D-BDFF-435D-8A17-1937AA67B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stem education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0DBBC9-7037-4AA5-803F-F7AD2DC7F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69C9A3-A1B9-4037-AECB-1B68E28ED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5D2301-F9CA-458A-A775-2DDAFB64D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CF6894-61F1-406E-A7F5-F6A730DD0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873964-F97A-4F03-B93E-19925E8AD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Build, test, and improve a paper bridge.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A5B0E9-288D-4CB1-A443-8741AA7F2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090729-D254-4DE1-B8BC-986FFB5A0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4CD17D-143E-4CA2-91D0-5F1E8DE6B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2F616F-26D1-4409-A046-488968915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A024F9-4DD5-43F8-A55F-F3E13A39D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Revise and present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0B61DB-A139-499C-923D-C3EC410C1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96553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7E2DFB9-726F-4B43-93EC-488E3EF4A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BB1EC7-3ED3-4911-9348-3AB9C4119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9ACE7D-0025-4F05-8C86-525023251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2C5CEB-EF65-49AA-9B1C-7ECF85D28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718989-3CC2-4C58-9970-7EA505345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275202-DFB5-4C70-A40F-D7B9454F9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E6FC07-D5C2-4ABE-B765-7CC4729AA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F2ED05-24EF-478F-8970-95843E641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6A8B65-B180-4AAB-B3BD-7571BB586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challenge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052E44-9E37-4516-AA0F-54C91C6AD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612ACA-3052-4EED-B9DF-097A00E60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9EC522-E5AB-42B2-AE1B-50DECBE40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D2BCA6-9457-4813-84A7-33730673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bridge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D32799-9FD7-4DF7-B7FD-3809F29D6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A97AA2-5C12-4F00-B689-19CBFD688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88DA37-82E3-41D8-8775-5FAAC2328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D71891-1A55-4766-82F1-D939184B1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first model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ABD2B4-E413-41BD-9B98-78AC4C1B8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472775-C80A-4929-A541-2FCCDA4C5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9DC940-C3A5-458E-BECA-3E43CFE8E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5C6AB6-2719-46F3-9F19-B16853DF3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Test with weights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C46352-D808-44BE-8A2A-9F8CA6556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28933B-B350-4B71-939F-DF6DAEEC3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CBAB85-34D8-4A2E-8DC7-1648A2612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AAAD6E-C4DC-44D4-9E79-58F79D4A1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Revise and present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9B619A-C095-4907-9D1B-42062CA93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015755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EFC85F-4F1F-4EC2-A4CE-828B3CF7C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022D01-8096-42CC-84EA-FBB61B1C6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7802AE-D2A1-4DF6-8A8F-D69E7D079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F3C8BD-E9AA-4F77-B7D8-7ABD36594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D47902-38EB-4A5D-BBE4-8585B273D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stem education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9A9679-2D19-4380-B734-AB1900E2B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C943BD-8F3E-4022-A459-E56031FC4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CA4BF3-81C5-4225-BE93-F703869EF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A6641C-AE1E-4578-A2BF-5650B48DD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jump into building without a plan.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9816B3-1205-47DE-A522-22A167F4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64D85C-D591-48D1-9DD8-73B103F0C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Testing feels random and hard to compare.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57AE5B-C4F8-46FD-AFD1-304DB0DB1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1FF399-A7E9-4732-9D43-729BEA21A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lesson lacks a clear wrap-up.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06EAFC-B885-4E9E-AFAB-5372118EE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C8F0FF-1BCE-4A64-8C46-D63400602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75D4D01-78E8-4E28-9D67-077308D1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462141-9E59-4161-8B1A-A7E03FFFC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follow a simple design process.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5C654D-0A0A-43BD-AE2F-383602A23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F0C11B8-D5C2-4DDF-A996-9097ABABB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test leads to a clear improvement.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576834-9DBC-4917-B3B1-3F43F3EF8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4DAC67-1498-4EE4-A20E-8BB4660D5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ends with a shared reflection.</a:t>
            </a:r>
          </a:p>
        </p:txBody>
      </p:sp>
    </p:spTree>
    <p:extLst>
      <p:ext uri="{BB962C8B-B14F-4D97-AF65-F5344CB8AC3E}">
        <p14:creationId xmlns:p14="http://schemas.microsoft.com/office/powerpoint/2010/main" val="6125168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3563E1-D74B-4EDC-BB5F-69DCF3D15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CA8250-118E-46FF-90CE-34F5558A5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405C64-8081-4695-994A-8F1A9F303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E8A22A-90BC-4814-AE27-68CD045F7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97F262-9BC7-4DE3-B819-209991279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37254C-0784-468C-87C9-B4BA53CB6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9FE7F4-80E6-4D88-B0AC-F90247458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850CCD-8DC1-474E-AB89-DA5B22812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C3D83F-09F2-40C6-A25F-478064579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SCIENCE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8040BA-6056-4E1B-B658-7EC2F59DD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class activity that connects engineering ideas to a practical, student-friendly project.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20B914-124F-4911-9983-4DB2328FE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568C7B-0199-419A-82D1-BC01378A3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40F5E0-0617-4487-8013-0A720AA71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B88781-5C36-4A55-BED2-3D6025B1F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MIDDLE SCHOOL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32109B-0668-42B4-B681-0DEC54F3E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simple, engaging lesson that makes design, testing, and teamwork easy to follow.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C4E5C9-A810-41CA-8D75-A3C09D369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541A4B-904F-41BD-8252-C92A699D9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CE09C0-A39C-403F-9983-DA58A677A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3BBEFC-81FF-4D98-9BDA-70D53FA33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CURRICULUM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8F9C3D-7502-42B7-A998-80287FB0F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ready-to-use outline for a focused STEM lesson with a clean classroom flow.</a:t>
            </a:r>
          </a:p>
        </p:txBody>
      </p:sp>
    </p:spTree>
    <p:extLst>
      <p:ext uri="{BB962C8B-B14F-4D97-AF65-F5344CB8AC3E}">
        <p14:creationId xmlns:p14="http://schemas.microsoft.com/office/powerpoint/2010/main" val="15800344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8136353-33BD-47CE-93C6-F15E5F287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9CD1E-FF82-44DC-BAFB-93F2F7244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2FEA82-D966-4304-9DFB-F084F4645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26A29D-C786-47CE-B572-D6470E614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D2D26D-DB7A-4A01-ACF9-E0D94C528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2ABC65-6A58-4747-BEC2-4EDB8803C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9B818E-40D3-43B8-8FA3-E3BE058C0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AE786F-1628-42D7-BDB4-FCA8D3B8D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55652C-6156-4D9A-8CCB-F5061642B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4E7CCE-72C5-4E4E-B1CB-9A4C566F0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504438-8579-49FB-A93C-07C65A599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873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challenge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2B6459-E631-47B2-ADC4-C93EAB375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54C9C9-7892-43FD-B1D5-7F658E4B6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B5BE60-FD07-465A-8489-BC6828182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D02FE5-2565-4DD6-AE35-3FCDE4E67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2BE171-4238-47C5-9C31-0CDFAC9DE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E73EC2-AF64-4D16-99FD-856458C96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bridge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75D6A4-005B-4367-AADA-5F753D51A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0A32AF-EF47-4964-B211-9E013AAE8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A48055-6CF2-41E7-87B5-32365AD74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B00706-BF9B-456F-B224-AAB0156D3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731E95-A84F-45A7-B67C-95D1411D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7E9E28-A79A-45D1-BCFA-A91FD4DC4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first model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3B22C9-315C-460C-A42E-58D9EF122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B32D1F0-48DF-4ADD-8AFB-EC5954A88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49BF4A-A386-4E36-A1D0-63DBB25F4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ECA4954-EE30-4F29-A224-202C10F9B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EDA7CE-21E9-499A-B92E-96BBC83F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76331FE-59BE-4955-96B1-1D34B431C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Test with weights</a:t>
            </a:r>
          </a:p>
        </p:txBody>
      </p:sp>
    </p:spTree>
    <p:extLst>
      <p:ext uri="{BB962C8B-B14F-4D97-AF65-F5344CB8AC3E}">
        <p14:creationId xmlns:p14="http://schemas.microsoft.com/office/powerpoint/2010/main" val="5117848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B3223F-7FFE-4913-AC20-3C531B7E1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B67A8D-5E86-4F2B-8D09-44D69A38F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7D74FA-186E-49E4-BF91-B8A024B39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31D113-2744-4B67-A568-659625C5C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496719-7E36-4614-A91C-1ED817668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stem education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429254-1375-4D49-8460-CFEFCB75B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0144EB-E6AD-45DA-9860-545742109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260232-99E6-4391-9FFB-29AF06168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help students design a stronger bridge with limited materials?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1E8581-CD8C-4ACB-AC34-F78FFECCB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E78226-BA94-47A6-9E5D-0B7011D02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F1F9A5-1736-4D5D-891D-B8E0D2F90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3B3B28-A0FB-4C4A-B5AE-265BB778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bridge ideas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17DEEE-2AB1-4BCF-821E-FEB87DD3A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F0B55B-2826-4EE3-9152-5769359A9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206537-E78E-4BAE-AE2B-2015E543C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first model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94CE56-5883-4003-846B-5125E90DE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9F860E-BE92-4521-BCC0-6BF7ADEFF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A1DAD7-CA50-428C-8C83-7637D118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Revise and present</a:t>
            </a:r>
          </a:p>
        </p:txBody>
      </p:sp>
    </p:spTree>
    <p:extLst>
      <p:ext uri="{BB962C8B-B14F-4D97-AF65-F5344CB8AC3E}">
        <p14:creationId xmlns:p14="http://schemas.microsoft.com/office/powerpoint/2010/main" val="18356079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35101A6-A708-412E-8A49-5527D791C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05879C-914A-44A7-8A17-705DEAADB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7ECDB5-3361-453C-ABE7-1249C5B51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CE8E00-8665-449D-B400-6710FE85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9CD4CA-FFB4-4671-BBAF-62CC1B010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stem education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F43543-A5BF-4B75-AC3B-918D99090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D4E939-FC95-425B-B409-4755ACC58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976BD4-D318-4211-80B1-72748BDAB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64D228-9452-47A3-92CF-C6C0C3885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Introduce the challenge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B82BA5-A7B4-45F7-AC0F-AAD96E72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AAC5BD-16F7-4956-AE12-A5CCE8317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F8F8A0-368A-4005-ADA4-DD741A685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AC7135-05B6-4F74-A767-EC4A49758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1516E5-71AB-413F-A192-69F3D49A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bridge ideas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E20FA7-54FC-4F77-A035-BD913AB85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F75DB4-3E54-4BE7-AD22-6B5C4FA89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62A2A6-C752-4BF8-AA17-79CAA2A4A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AC4913-DCF5-42E3-A41B-60673346A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523B6E9-D020-4781-AC75-71E4CA53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first model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0D4C90-5E9F-4640-9A39-CD3F07ECA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71BAC0-297A-4DC3-AE72-6969DD5E4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3164A9-355F-46DD-9EF2-D99784819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6A1B94-C7A1-49A8-8113-70D0F295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DD7C4F-F1B3-46B9-9618-99D360780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Revise and present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AEF235-E81B-4CF5-A304-F2C83B44A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175382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7FA9FB-6521-40FE-AF1C-8AB223339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F33C9E-6674-49FB-B8D2-9BD40A9FA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17090E-F6DB-4563-800A-B55DCD7A0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Plan, build, test, and improve together.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67AB72-FE5F-4F7B-8B39-5CB046C5C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FF132B-5375-432C-BA21-77F2C283C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A8E81C-36F6-49BF-B3A5-33BB8B3F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42CC85-3FB3-4F7E-8712-FC699DA26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222870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2026-10-01T10:17:55.4380000Z</dcterms:created>
  <dcterms:modified xsi:type="dcterms:W3CDTF">2026-10-01T10:17:55.4380000Z</dcterms:modified>
</coreProperties>
</file>