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9483da3c21402d" /><Relationship Type="http://schemas.openxmlformats.org/officeDocument/2006/relationships/extended-properties" Target="/docProps/app.xml" Id="Re1b51ce5b6984fe7" /><Relationship Type="http://schemas.openxmlformats.org/officeDocument/2006/relationships/officeDocument" Target="/ppt/presentation.xml" Id="R76b733d6d11744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dc6913a1554a01"/>
  </p:sldMasterIdLst>
  <p:notesMasterIdLst>
    <p:notesMasterId xmlns:r="http://schemas.openxmlformats.org/officeDocument/2006/relationships" r:id="Rd24c5e7804774d9e"/>
  </p:notesMasterIdLst>
  <p:sldIdLst>
    <p:sldId xmlns:r="http://schemas.openxmlformats.org/officeDocument/2006/relationships" id="256" r:id="Rf3099f58ba424680"/>
    <p:sldId xmlns:r="http://schemas.openxmlformats.org/officeDocument/2006/relationships" id="257" r:id="Ra9622ef752ea4d86"/>
    <p:sldId xmlns:r="http://schemas.openxmlformats.org/officeDocument/2006/relationships" id="258" r:id="R668557caf49f4df9"/>
    <p:sldId xmlns:r="http://schemas.openxmlformats.org/officeDocument/2006/relationships" id="259" r:id="R0c85774ca55a4860"/>
    <p:sldId xmlns:r="http://schemas.openxmlformats.org/officeDocument/2006/relationships" id="260" r:id="R1a43743bbf344046"/>
    <p:sldId xmlns:r="http://schemas.openxmlformats.org/officeDocument/2006/relationships" id="261" r:id="Ra25c9e8122c4418f"/>
    <p:sldId xmlns:r="http://schemas.openxmlformats.org/officeDocument/2006/relationships" id="262" r:id="R0c78462fc84449c1"/>
    <p:sldId xmlns:r="http://schemas.openxmlformats.org/officeDocument/2006/relationships" id="263" r:id="R88ecaf86f3a94aa9"/>
    <p:sldId xmlns:r="http://schemas.openxmlformats.org/officeDocument/2006/relationships" id="264" r:id="R0d15d1d0dd9245ea"/>
    <p:sldId xmlns:r="http://schemas.openxmlformats.org/officeDocument/2006/relationships" id="265" r:id="Rb77124a44f934d52"/>
    <p:sldId xmlns:r="http://schemas.openxmlformats.org/officeDocument/2006/relationships" id="266" r:id="Rc53e6613fcc248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f5b715c9424371" /><Relationship Type="http://schemas.openxmlformats.org/officeDocument/2006/relationships/slideMaster" Target="/ppt/slideMasters/slideMaster1.xml" Id="Rfcdc6913a1554a01" /><Relationship Type="http://schemas.openxmlformats.org/officeDocument/2006/relationships/notesMaster" Target="/ppt/notesMasters/notesMaster1.xml" Id="Rd24c5e7804774d9e" /><Relationship Type="http://schemas.openxmlformats.org/officeDocument/2006/relationships/presProps" Target="/ppt/presProps.xml" Id="Rddaa5a06d3354289" /><Relationship Type="http://schemas.openxmlformats.org/officeDocument/2006/relationships/tableStyles" Target="/ppt/tableStyles.xml" Id="R1f721ab44f1240a6" /><Relationship Type="http://schemas.openxmlformats.org/officeDocument/2006/relationships/slide" Target="/ppt/slides/slide1.xml" Id="Rf3099f58ba424680" /><Relationship Type="http://schemas.openxmlformats.org/officeDocument/2006/relationships/slide" Target="/ppt/slides/slide2.xml" Id="Ra9622ef752ea4d86" /><Relationship Type="http://schemas.openxmlformats.org/officeDocument/2006/relationships/slide" Target="/ppt/slides/slide3.xml" Id="R668557caf49f4df9" /><Relationship Type="http://schemas.openxmlformats.org/officeDocument/2006/relationships/slide" Target="/ppt/slides/slide4.xml" Id="R0c85774ca55a4860" /><Relationship Type="http://schemas.openxmlformats.org/officeDocument/2006/relationships/slide" Target="/ppt/slides/slide5.xml" Id="R1a43743bbf344046" /><Relationship Type="http://schemas.openxmlformats.org/officeDocument/2006/relationships/slide" Target="/ppt/slides/slide6.xml" Id="Ra25c9e8122c4418f" /><Relationship Type="http://schemas.openxmlformats.org/officeDocument/2006/relationships/slide" Target="/ppt/slides/slide7.xml" Id="R0c78462fc84449c1" /><Relationship Type="http://schemas.openxmlformats.org/officeDocument/2006/relationships/slide" Target="/ppt/slides/slide8.xml" Id="R88ecaf86f3a94aa9" /><Relationship Type="http://schemas.openxmlformats.org/officeDocument/2006/relationships/slide" Target="/ppt/slides/slide9.xml" Id="R0d15d1d0dd9245ea" /><Relationship Type="http://schemas.openxmlformats.org/officeDocument/2006/relationships/slide" Target="/ppt/slides/slide10.xml" Id="Rb77124a44f934d52" /><Relationship Type="http://schemas.openxmlformats.org/officeDocument/2006/relationships/slide" Target="/ppt/slides/slide11.xml" Id="Rc53e6613fcc248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05ff25571e46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5393c0982949c2" /><Relationship Type="http://schemas.openxmlformats.org/officeDocument/2006/relationships/notesMaster" Target="/ppt/notesMasters/notesMaster1.xml" Id="Re1b45673181949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800c77bd444dae" /><Relationship Type="http://schemas.openxmlformats.org/officeDocument/2006/relationships/notesMaster" Target="/ppt/notesMasters/notesMaster1.xml" Id="R9fec92b67fc64b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12f8f7114547ba" /><Relationship Type="http://schemas.openxmlformats.org/officeDocument/2006/relationships/notesMaster" Target="/ppt/notesMasters/notesMaster1.xml" Id="Rfcb52d000c5c41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9112fbc14a4f44" /><Relationship Type="http://schemas.openxmlformats.org/officeDocument/2006/relationships/notesMaster" Target="/ppt/notesMasters/notesMaster1.xml" Id="R42ec2daee9f948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3813a77a004c45" /><Relationship Type="http://schemas.openxmlformats.org/officeDocument/2006/relationships/notesMaster" Target="/ppt/notesMasters/notesMaster1.xml" Id="R25758c22006b41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f66de5c9b745fd" /><Relationship Type="http://schemas.openxmlformats.org/officeDocument/2006/relationships/notesMaster" Target="/ppt/notesMasters/notesMaster1.xml" Id="R2ffaa270dc154b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e9cd8986314235" /><Relationship Type="http://schemas.openxmlformats.org/officeDocument/2006/relationships/notesMaster" Target="/ppt/notesMasters/notesMaster1.xml" Id="R343c8adf6d1b4a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a5142d959bb42d7" /><Relationship Type="http://schemas.openxmlformats.org/officeDocument/2006/relationships/notesMaster" Target="/ppt/notesMasters/notesMaster1.xml" Id="R12d85d157ed94a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4e32d79a734d38" /><Relationship Type="http://schemas.openxmlformats.org/officeDocument/2006/relationships/notesMaster" Target="/ppt/notesMasters/notesMaster1.xml" Id="R4289114a6c0a487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e5cc22bf4e463f" /><Relationship Type="http://schemas.openxmlformats.org/officeDocument/2006/relationships/notesMaster" Target="/ppt/notesMasters/notesMaster1.xml" Id="R3a4e3fc9be6849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235d493c274593" /><Relationship Type="http://schemas.openxmlformats.org/officeDocument/2006/relationships/notesMaster" Target="/ppt/notesMasters/notesMaster1.xml" Id="Rec1efcbcd9bd45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99fe33f53f4c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2cb04eed244652" /><Relationship Type="http://schemas.openxmlformats.org/officeDocument/2006/relationships/slideLayout" Target="/ppt/slideLayouts/slideLayout1.xml" Id="Rd69832e0a4b048e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9832e0a4b048e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05612a33d4123" /><Relationship Type="http://schemas.openxmlformats.org/officeDocument/2006/relationships/image" Target="/ppt/media/image.png" Id="R75b36a6bcba74786" /><Relationship Type="http://schemas.openxmlformats.org/officeDocument/2006/relationships/notesSlide" Target="/ppt/notesSlides/notesSlide1.xml" Id="R02657a17286f43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d2d308cfeb4a1f" /><Relationship Type="http://schemas.openxmlformats.org/officeDocument/2006/relationships/notesSlide" Target="/ppt/notesSlides/notesSlide2.xml" Id="R646c7e58748849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5e8fc37ce485d" /><Relationship Type="http://schemas.openxmlformats.org/officeDocument/2006/relationships/notesSlide" Target="/ppt/notesSlides/notesSlide3.xml" Id="R127ab472f9234e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9aaa4951b4736" /><Relationship Type="http://schemas.openxmlformats.org/officeDocument/2006/relationships/notesSlide" Target="/ppt/notesSlides/notesSlide4.xml" Id="Rf28ce06a2ad342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45c85e773e4d6a" /><Relationship Type="http://schemas.openxmlformats.org/officeDocument/2006/relationships/notesSlide" Target="/ppt/notesSlides/notesSlide5.xml" Id="R4eb06097151041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606859a6f94fa7" /><Relationship Type="http://schemas.openxmlformats.org/officeDocument/2006/relationships/notesSlide" Target="/ppt/notesSlides/notesSlide6.xml" Id="R81ee6eff073445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9d5a4f32a446d" /><Relationship Type="http://schemas.openxmlformats.org/officeDocument/2006/relationships/notesSlide" Target="/ppt/notesSlides/notesSlide7.xml" Id="R24a01851448b44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3a076d6dc4a84" /><Relationship Type="http://schemas.openxmlformats.org/officeDocument/2006/relationships/notesSlide" Target="/ppt/notesSlides/notesSlide8.xml" Id="R69f6e64d8bb64ab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07285753d4750" /><Relationship Type="http://schemas.openxmlformats.org/officeDocument/2006/relationships/notesSlide" Target="/ppt/notesSlides/notesSlide9.xml" Id="R6d4a8ee4581846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7041993414f4f" /><Relationship Type="http://schemas.openxmlformats.org/officeDocument/2006/relationships/notesSlide" Target="/ppt/notesSlides/notesSlide10.xml" Id="R3a1ad625cb334d1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7ade0f25a34ef6" /><Relationship Type="http://schemas.openxmlformats.org/officeDocument/2006/relationships/notesSlide" Target="/ppt/notesSlides/notesSlide11.xml" Id="R1a618e93c5d44b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E82C51-C9E1-470C-9199-EA1EF4EE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A6EEF3-D27F-472A-9F21-E056E28F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D72ED-21BB-4180-80A2-686D2FDA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Content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5569F8-0EDD-4F93-9985-BA7016A5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60-second animated ad for a new eco-friendly water bottle.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57ABCE-6972-4C9F-8FAA-43B52A76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7638C-D6D6-4EF3-9D61-13AA3D80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4B52A-31DC-412B-8D35-D2883F89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452B3-2A10-42F9-B0F4-99787C6C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36a6bcba7478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8950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741547-D53A-4D11-B9C6-18178C37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2F3BD-9EB0-4FFA-A96D-296652F6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F6FA7-23CB-443E-B21C-3438C6DD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75132-A411-4CC8-8562-03B1481C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BDF66D-B774-4525-AC83-64C89BBA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content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0F064-0E3C-4ABE-9DB9-B9D357D5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45A16-7905-4E02-82BC-2387972C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919F3D-7E69-4449-940D-D37516A2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0C80D3-00C4-4563-BB0D-FEBC4F65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515D0F-4689-47B4-B0B3-DD8524C8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3590F-9CA9-4A19-BF39-9E7D0A160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6E209F-A147-4FC8-98DB-B79AB6A0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Reveal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642EB-B40A-4604-A159-26020F44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296DCC-DA81-4F32-B5ED-0A51716E7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FF4941-F585-49A0-8DBE-08D1BB92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65BAFC-1DF6-447E-974B-A9250310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Problem Solve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23AD2A-1FCC-4E08-AA5E-10BA64BE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B4962-15D1-428B-B0DD-A2C7F4322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C90135-F28F-4E1A-8141-93B99767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CF5A9A-B6DB-45B6-BB9C-6D13615C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2227A9-D931-4A1E-92C7-4C61C154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19776476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A47EF4-58ED-4631-AB54-804AFA53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68D16-F2CB-4A37-B707-2D2D2512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6F75BB-7B16-42D4-B64C-8A87EB05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FFB33F-09D6-4D88-840C-8E5E579DB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D5410-03B6-45BB-9B40-1E301144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product launch into a clear visual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3FC9B-4351-4F4D-B918-77B2B16F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45971-8ED3-4AE3-85EA-17925D785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99860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E6090-5BB3-4284-B45D-215E5B56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BD40CD-3345-4064-99D7-0FB70ED0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3E60D9-A01C-4616-80D2-AE0E823F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4920D-F55D-4211-9A61-B8C7E1DB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FCF330-F7C5-4913-8846-0124D0C6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storyboard content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3941F7-A27C-4FFB-ADD3-A4B8CBA0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73EBB-1617-4F9A-A750-FD75D395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B6E62F-C81B-4DD8-BCE3-8FCEC76B7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660D4-0AE0-4A31-9319-6116F849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content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717521-3610-46FB-A098-A2E139947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4D0E78-F1AD-4D93-BA39-29F9E1B1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7A357-80F1-42F9-AC11-9B27A674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0F63C3-94E1-44B7-A824-9D79CCF6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6781E8-E609-4909-A7E7-DA1D5DA1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product launch into a clear visu…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8976A9-47E9-47D7-A278-B14F70CA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77CB4F-C3CB-4430-91D6-C0D9BC64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4F6E0-0E00-4E19-971D-D0A8260A4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E407C3-C4DA-48AC-B46F-3CC90BCFD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E16888-65F3-4BA0-A937-0BC0D1EF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Finalize frames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7E7A25-C8B5-480C-8F51-CCF4ECA34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19553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25B87B-B556-48C8-BDD7-96BC83901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F7CC32-520C-41ED-B8CC-7BD633E58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8BC79-C12C-4D9D-8897-F670C82F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B6F596-4B40-4191-9D44-763B7D4D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F016B-A781-4669-8BFF-039DBB6F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66DFE7-6422-467D-86CA-57A8171D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1042F-C2A2-408F-B95A-2F63EA3E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F86DDD-9AE5-4BAC-ABF5-21E76FFF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B7330-7F70-4C17-92D1-3F5454DED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62309B-DF5E-492C-A6B1-13064B10B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A1755-3B64-47FD-A3BD-13328588E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D85AC2-1716-442D-974E-5A5898416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5F3CD-BB94-480D-A33D-538A67B9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E5C27-24C9-4608-B70E-6A4EC215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E92029-1A67-45E3-B947-9C792176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74B980-479D-42E8-93B9-D7DF799F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BC0AE-9199-4CD1-B5B0-709EB41A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53EE4D-854C-4C05-A251-BE1F4B9C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3E148-C62D-4F5F-BFAD-21397148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9D946D-2890-46C4-A34E-7AEBFD93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1B6C8E-18E6-4DA4-9070-A59B4904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92646-049B-4392-9B09-B1D6AAC4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CDB402-8E45-433A-BC33-4F40B579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417A06-30A5-4357-8A8A-074F28398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405A5E-9E11-4C42-8E53-A2C4FEF7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Finalize frames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7024FA-D919-42E3-A7DF-318E0E71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524721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720FBE-AE4E-4FE4-A1B4-861180B6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0FF05-DC08-4FB8-8E90-BBB7B733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17DB21-9295-4CAB-AAB4-963CA983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9EB70-04BB-4D29-BB60-E5958A0C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0686B5-BA90-4ED2-A508-50D578B9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content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AC794-CB99-49D0-BCD8-8D2BAF07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37608-ECBB-4903-A6D0-53CF20A2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1C9392-1FF1-4A47-AE0D-33761EA2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ED5FF7-0A96-4AA1-8307-491F6EEE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B42347-805B-45BD-83CA-9FA846C5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4F576-C975-4DBE-96E6-796CEFA7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ad message feels unclear from scene to scene.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8832E0-44A7-46DD-A6B5-885BB5D0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7D10F0-E315-4BCE-B6F2-C3D5CC9E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keeps revising the order of shots.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945DE-4049-4BD8-A339-885B6278D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F46246-2DA4-4717-9F09-8B392BB6C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FA1CC0-64AD-4D02-B970-1E3635A9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54989B-E4AC-4930-88B5-F9E15922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supports one clear story beat.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64CB84-B7F4-44F1-B98B-CCF48901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5551B1-A4BE-4758-8932-06F0B0B5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is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FEF526-18C6-4513-B86A-3D0A65E6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8F6F16-E779-4E50-846B-637E7AA35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move from concept to draft faster.</a:t>
            </a:r>
          </a:p>
        </p:txBody>
      </p:sp>
    </p:spTree>
    <p:extLst>
      <p:ext uri="{BB962C8B-B14F-4D97-AF65-F5344CB8AC3E}">
        <p14:creationId xmlns:p14="http://schemas.microsoft.com/office/powerpoint/2010/main" val="21444906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944B7C-8F28-4549-B346-77CE4EB1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D312E2-0857-4F12-9D1A-FB79A825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709995-B9F3-4887-8451-F4556B95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10D6B-CF61-44EF-9090-85FC98B9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EB66B7-7356-4C5D-B6C2-A978655A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2FB4D-4DB7-4CF3-8F67-21813B4B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B2D338-2836-4A81-AEEB-AD78C303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2362B-A40B-490E-80DF-E7EC640B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B3B09-456E-4425-A3B2-63427835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F9313F-D803-4CB7-AB33-A5A14CBE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scene-by-scene plan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65633-0145-45D9-84CF-68D0208F4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0F3234-0434-498B-BB38-3D1A03D1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58298-4CEC-4023-9C5A-686822EF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CE7090-E66F-427B-A765-D3AE9B38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0DFDBD-4A21-4B60-A29C-3B2A3E1F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 that matches the launch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4449E6-FC3D-451D-A261-573D4518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2837F-5C48-432B-ACD2-45F9174C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75248-2A49-41D5-9268-C11F8050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621BCA-89CE-4800-B14B-076F87A18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304BC2-1FB5-4D26-BB16-261D21F9E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visual direction for timing, motion, and transitions.</a:t>
            </a:r>
          </a:p>
        </p:txBody>
      </p:sp>
    </p:spTree>
    <p:extLst>
      <p:ext uri="{BB962C8B-B14F-4D97-AF65-F5344CB8AC3E}">
        <p14:creationId xmlns:p14="http://schemas.microsoft.com/office/powerpoint/2010/main" val="10500031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A6B885-CB5D-4C26-88B4-FDEDDAB0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461F9F-06C2-42C7-8A08-E4E00A3A7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4BA9CB-0712-40A4-8D00-564B89BA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2C92F9-92BF-4572-895E-971F68E6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FF858-7DF4-4B5D-A39F-DDE80E46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140BD-FF52-4983-9FDA-5D12290D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31BE14-6C56-4345-A8DB-1FDE4715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1363A-8192-44A1-AD4B-37502373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6201E5-4694-4806-A4BF-F5087935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5F35E-D07C-42E0-94FD-33AAC9C3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E4775-E8E1-4F18-9220-03AAABB7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6738AD-9678-47E7-9536-E30F66F7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9EFBF-AE1C-421B-BF1D-DFA01E26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54FE3E-AE03-447D-9236-E3171CAF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20CB56-8378-40A7-B63E-C93DC8F8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1156D-9B95-434B-9BBB-B5BD49C1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1A6DA2-FA4E-4EF2-922E-A0328057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4D2645-E2B0-41E7-A69B-C526F149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BB4938-0C0C-4F75-ACFC-8978D4C8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1793D1-D6A6-4D77-80EF-8811FE08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F90C7C-4EA9-425D-8E6B-EF97EF9B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FD745E-571F-46DC-845C-DD1DA91F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520375-3152-40A5-B7A8-D9BE2A25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8F4F66-7A5E-46B9-8977-B870A6BA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69454B-3EC0-4D24-9F44-ED5D5520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009AB2-5F56-41FE-91F1-27C4DF87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112FB6-3E5F-41F0-9979-B114ABBA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1E733E-EA2F-45CE-A7CE-9A2C1206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C53D1DD-025D-409B-AA90-2CE3651D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8933790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29BA85-BBE8-4ADE-8D89-588E150A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4C73E-F6DE-48DE-817C-64C8D9920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4A51A3-191B-4AF9-83BF-86E44DB5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650E10-412A-49D8-89D3-D863AC8E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81F940-C63D-46DD-ACD3-715C397B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content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2DAAE-D698-4460-9F24-496B486E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7EB0FD-953D-4AE8-9831-3888A825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27B47E-573B-473C-B5EE-C0562444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product launch idea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B44001-924B-4B5E-B65E-AB3B7070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AD1A6C-55AB-41AC-893B-2ECDD517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6C7EF-A347-4A9B-93A5-5E2B0B84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74B3A5-639A-45D9-BC5C-F19066A3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17CBD-5BCE-4D71-863A-C192FDF4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607EC-1665-4FDA-BB25-43B4EC8D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C51BDC-60EC-49F5-AAC2-DB6567813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5A848A-2B04-4346-B489-D59C6E0B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D79143-625D-4C63-979C-BD52B5B8A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589CBA-68D2-4181-9B64-BF1354487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frames</a:t>
            </a:r>
          </a:p>
        </p:txBody>
      </p:sp>
    </p:spTree>
    <p:extLst>
      <p:ext uri="{BB962C8B-B14F-4D97-AF65-F5344CB8AC3E}">
        <p14:creationId xmlns:p14="http://schemas.microsoft.com/office/powerpoint/2010/main" val="17654826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651D2A-35BA-447D-9FAE-AA3B14B4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9A1EAB-B7B1-45D8-924E-4AD295BC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B0100-ACA3-458B-8A54-F706F765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F1B4A-D42E-48BD-8095-CC70336E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160157-FC91-47E0-902C-D766905AA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storyboard content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B57E6-05E9-4149-B3DE-F0B72DC33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E8C4C-27BC-4F4D-955B-01DC47CD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21EC4-8A3D-47DE-B955-4FD75CB8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1AC3A-5804-498B-B10A-744189D1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F018C-330E-4BB0-85B2-A6D35B4A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60C7A6-F876-4DDE-AA76-54C17B87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CEFE29-C0F1-47B7-BEBF-C8559FD7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48DC8C-D0AD-4E32-80AF-581AB551A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A6EC0A-AEAF-44B2-ACE1-C15B6ACB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E59D30-A8D5-4CF9-8ACA-82BE0BEC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D51AEC-7B9D-416D-B4A7-A91106E0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665C24-7E85-4CE2-9233-21E8C32B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73C7F-75A8-4B25-AEB5-B9C22E55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ABBBAE-A7B9-45CE-B57B-0E5D9CE7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scene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FDB6B0-5FAD-45B6-8140-4EFEB5918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67AC64-E7B4-4AD2-A67E-D8254F70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5D37F1-8CC5-435C-A7D5-B66C6DA1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067838-E6D9-4D6A-A694-DCA6CA2FA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5C70CC-D5E1-492D-A39E-247DED77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Finalize frames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E33095-9D09-40B2-B324-5F27686A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347840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E7B6D9-3268-4605-BB72-4F7682CE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F1518E-286E-42B1-BD57-9B99DA5F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D17C9B-B281-4E84-A0BF-7E7D05A2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 before the frames.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9083CF-EAB8-4D66-8EB0-B4D8040A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32EA4D-FE3D-42FC-8601-D40F0B9B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B370F-FCC1-460F-85DA-A054D97C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29095-3341-4090-BD4A-CC33FEA4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233631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2026-10-01T20:07:30.0690000Z</dcterms:created>
  <dcterms:modified xsi:type="dcterms:W3CDTF">2026-10-01T20:07:30.0690000Z</dcterms:modified>
</coreProperties>
</file>