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1e25afcf7384cbb" /><Relationship Type="http://schemas.openxmlformats.org/officeDocument/2006/relationships/extended-properties" Target="/docProps/app.xml" Id="R98f27b2dff184422" /><Relationship Type="http://schemas.openxmlformats.org/officeDocument/2006/relationships/officeDocument" Target="/ppt/presentation.xml" Id="R77c13b259234412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48ad5caa22640c1"/>
  </p:sldMasterIdLst>
  <p:notesMasterIdLst>
    <p:notesMasterId xmlns:r="http://schemas.openxmlformats.org/officeDocument/2006/relationships" r:id="R68713e13da034345"/>
  </p:notesMasterIdLst>
  <p:sldIdLst>
    <p:sldId xmlns:r="http://schemas.openxmlformats.org/officeDocument/2006/relationships" id="256" r:id="R1a104fdf57f943e5"/>
    <p:sldId xmlns:r="http://schemas.openxmlformats.org/officeDocument/2006/relationships" id="257" r:id="Rd73a170402f2491c"/>
    <p:sldId xmlns:r="http://schemas.openxmlformats.org/officeDocument/2006/relationships" id="258" r:id="R95ba644ea951474c"/>
    <p:sldId xmlns:r="http://schemas.openxmlformats.org/officeDocument/2006/relationships" id="259" r:id="R30bef8c0711643ba"/>
    <p:sldId xmlns:r="http://schemas.openxmlformats.org/officeDocument/2006/relationships" id="260" r:id="R0c15738710974b47"/>
    <p:sldId xmlns:r="http://schemas.openxmlformats.org/officeDocument/2006/relationships" id="261" r:id="R69748de668ff4fe8"/>
    <p:sldId xmlns:r="http://schemas.openxmlformats.org/officeDocument/2006/relationships" id="262" r:id="R382d2e6e261b40a9"/>
    <p:sldId xmlns:r="http://schemas.openxmlformats.org/officeDocument/2006/relationships" id="263" r:id="R4693bb0696c04ca2"/>
    <p:sldId xmlns:r="http://schemas.openxmlformats.org/officeDocument/2006/relationships" id="264" r:id="Ra7e22899ede94aed"/>
    <p:sldId xmlns:r="http://schemas.openxmlformats.org/officeDocument/2006/relationships" id="265" r:id="R485a60c1725d4705"/>
    <p:sldId xmlns:r="http://schemas.openxmlformats.org/officeDocument/2006/relationships" id="266" r:id="R05ef8b6e437c42c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00a81eb44d14527" /><Relationship Type="http://schemas.openxmlformats.org/officeDocument/2006/relationships/slideMaster" Target="/ppt/slideMasters/slideMaster1.xml" Id="R348ad5caa22640c1" /><Relationship Type="http://schemas.openxmlformats.org/officeDocument/2006/relationships/notesMaster" Target="/ppt/notesMasters/notesMaster1.xml" Id="R68713e13da034345" /><Relationship Type="http://schemas.openxmlformats.org/officeDocument/2006/relationships/presProps" Target="/ppt/presProps.xml" Id="R4e1b45f3f8184372" /><Relationship Type="http://schemas.openxmlformats.org/officeDocument/2006/relationships/tableStyles" Target="/ppt/tableStyles.xml" Id="Re1dccd29a6d9413b" /><Relationship Type="http://schemas.openxmlformats.org/officeDocument/2006/relationships/slide" Target="/ppt/slides/slide1.xml" Id="R1a104fdf57f943e5" /><Relationship Type="http://schemas.openxmlformats.org/officeDocument/2006/relationships/slide" Target="/ppt/slides/slide2.xml" Id="Rd73a170402f2491c" /><Relationship Type="http://schemas.openxmlformats.org/officeDocument/2006/relationships/slide" Target="/ppt/slides/slide3.xml" Id="R95ba644ea951474c" /><Relationship Type="http://schemas.openxmlformats.org/officeDocument/2006/relationships/slide" Target="/ppt/slides/slide4.xml" Id="R30bef8c0711643ba" /><Relationship Type="http://schemas.openxmlformats.org/officeDocument/2006/relationships/slide" Target="/ppt/slides/slide5.xml" Id="R0c15738710974b47" /><Relationship Type="http://schemas.openxmlformats.org/officeDocument/2006/relationships/slide" Target="/ppt/slides/slide6.xml" Id="R69748de668ff4fe8" /><Relationship Type="http://schemas.openxmlformats.org/officeDocument/2006/relationships/slide" Target="/ppt/slides/slide7.xml" Id="R382d2e6e261b40a9" /><Relationship Type="http://schemas.openxmlformats.org/officeDocument/2006/relationships/slide" Target="/ppt/slides/slide8.xml" Id="R4693bb0696c04ca2" /><Relationship Type="http://schemas.openxmlformats.org/officeDocument/2006/relationships/slide" Target="/ppt/slides/slide9.xml" Id="Ra7e22899ede94aed" /><Relationship Type="http://schemas.openxmlformats.org/officeDocument/2006/relationships/slide" Target="/ppt/slides/slide10.xml" Id="R485a60c1725d4705" /><Relationship Type="http://schemas.openxmlformats.org/officeDocument/2006/relationships/slide" Target="/ppt/slides/slide11.xml" Id="R05ef8b6e437c42c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e5a57c2a4b8485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90cbb10c23e4c6b" /><Relationship Type="http://schemas.openxmlformats.org/officeDocument/2006/relationships/notesMaster" Target="/ppt/notesMasters/notesMaster1.xml" Id="R5758c30ea23b4e8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08341fe85374da7" /><Relationship Type="http://schemas.openxmlformats.org/officeDocument/2006/relationships/notesMaster" Target="/ppt/notesMasters/notesMaster1.xml" Id="R1016d646c7d64fb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1b0db44f61946a0" /><Relationship Type="http://schemas.openxmlformats.org/officeDocument/2006/relationships/notesMaster" Target="/ppt/notesMasters/notesMaster1.xml" Id="Re801c6f5e2f94f2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90f3b95dc0b4a4b" /><Relationship Type="http://schemas.openxmlformats.org/officeDocument/2006/relationships/notesMaster" Target="/ppt/notesMasters/notesMaster1.xml" Id="Rf3d4dc4789d84ca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37418d0e93f4994" /><Relationship Type="http://schemas.openxmlformats.org/officeDocument/2006/relationships/notesMaster" Target="/ppt/notesMasters/notesMaster1.xml" Id="R90eb5bcc88a7450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aa0bba127c448d4" /><Relationship Type="http://schemas.openxmlformats.org/officeDocument/2006/relationships/notesMaster" Target="/ppt/notesMasters/notesMaster1.xml" Id="R974927fcf8a44d1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4527a7f90af4117" /><Relationship Type="http://schemas.openxmlformats.org/officeDocument/2006/relationships/notesMaster" Target="/ppt/notesMasters/notesMaster1.xml" Id="R1d7b94c3e4bd444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73cb8b3049142a7" /><Relationship Type="http://schemas.openxmlformats.org/officeDocument/2006/relationships/notesMaster" Target="/ppt/notesMasters/notesMaster1.xml" Id="R5726c4fd04e74e4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680567657be4511" /><Relationship Type="http://schemas.openxmlformats.org/officeDocument/2006/relationships/notesMaster" Target="/ppt/notesMasters/notesMaster1.xml" Id="R0884ca9069454c6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3c48118a65e4d9c" /><Relationship Type="http://schemas.openxmlformats.org/officeDocument/2006/relationships/notesMaster" Target="/ppt/notesMasters/notesMaster1.xml" Id="R92822052746d4bb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09354e1ea0e4014" /><Relationship Type="http://schemas.openxmlformats.org/officeDocument/2006/relationships/notesMaster" Target="/ppt/notesMasters/notesMaster1.xml" Id="Re643826bd6774c8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388e9a056345c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6ac205dff164add" /><Relationship Type="http://schemas.openxmlformats.org/officeDocument/2006/relationships/slideLayout" Target="/ppt/slideLayouts/slideLayout1.xml" Id="Rfb3132fd83b243d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b3132fd83b243d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fbe2f392514c12" /><Relationship Type="http://schemas.openxmlformats.org/officeDocument/2006/relationships/image" Target="/ppt/media/image.png" Id="R8475775cdc8e405f" /><Relationship Type="http://schemas.openxmlformats.org/officeDocument/2006/relationships/notesSlide" Target="/ppt/notesSlides/notesSlide1.xml" Id="Rfc4bc1f738f246c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e650745f794e0f" /><Relationship Type="http://schemas.openxmlformats.org/officeDocument/2006/relationships/notesSlide" Target="/ppt/notesSlides/notesSlide2.xml" Id="Rbb73623aa3ea458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218c6cb32a47e6" /><Relationship Type="http://schemas.openxmlformats.org/officeDocument/2006/relationships/notesSlide" Target="/ppt/notesSlides/notesSlide3.xml" Id="Re581b6869bd5414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2ae4a7a9a54d6a" /><Relationship Type="http://schemas.openxmlformats.org/officeDocument/2006/relationships/notesSlide" Target="/ppt/notesSlides/notesSlide4.xml" Id="R1bb958808bc84da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2bd89848e84a74" /><Relationship Type="http://schemas.openxmlformats.org/officeDocument/2006/relationships/notesSlide" Target="/ppt/notesSlides/notesSlide5.xml" Id="R723ca485f04a407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53fecb54ba441e" /><Relationship Type="http://schemas.openxmlformats.org/officeDocument/2006/relationships/notesSlide" Target="/ppt/notesSlides/notesSlide6.xml" Id="Ra867fc7a29ba433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fc480dd8ec4f3e" /><Relationship Type="http://schemas.openxmlformats.org/officeDocument/2006/relationships/notesSlide" Target="/ppt/notesSlides/notesSlide7.xml" Id="R09dc96c0719248f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ce973edbf14bd5" /><Relationship Type="http://schemas.openxmlformats.org/officeDocument/2006/relationships/notesSlide" Target="/ppt/notesSlides/notesSlide8.xml" Id="R64704685a41c42c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30f51fa0084edb" /><Relationship Type="http://schemas.openxmlformats.org/officeDocument/2006/relationships/notesSlide" Target="/ppt/notesSlides/notesSlide9.xml" Id="Ra4134b23db28457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d7a51559e54086" /><Relationship Type="http://schemas.openxmlformats.org/officeDocument/2006/relationships/notesSlide" Target="/ppt/notesSlides/notesSlide10.xml" Id="R81c2d639e795422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14a73b8c7d453f" /><Relationship Type="http://schemas.openxmlformats.org/officeDocument/2006/relationships/notesSlide" Target="/ppt/notesSlides/notesSlide11.xml" Id="R37c97fa3ef3a4ca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DA5663-0900-4908-A2D2-AEC0B675A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F3FD3E-CFA8-48BC-BD4A-2BDB125B3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E181A3-EAAD-4FC4-9AFA-80FEF5A96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Creator App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9FCDF9-3A31-4AEF-A0CE-14DFCC337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An indie team plans a sci-fi pitch deck with scenes, beats, and visual flow.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9EF7EF-66DD-4FDF-975D-4684EA529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963DAC-3F8E-4C01-9F10-5A5EC3B09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B2AC76-DEC4-4AC0-9866-547702454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D49E05-F6BB-4CE2-8858-09CF10552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75775cdc8e405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0198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36E3D1-E927-4860-B575-62831FBD9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E43A8E-4632-4087-9141-D1C3F2B25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D36383-E0D7-4906-9671-4F1DEB406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D8953F-9C8B-4E30-8818-5F71D13FD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1B4E4C-91E2-46D9-847A-3597A7475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creator app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4C28B4-2029-4594-B6A6-C58800033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50CEE4-B358-4832-B9B0-F3CCA3060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96B26A-2F82-4D9D-AD2E-F5EEB078A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Concept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8859D6-A3E9-4A6D-BA21-75345F914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2B96D6-7C42-472A-9F8A-581AD065E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0FF26C-268E-4B43-8458-25AF6D1C9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D2168D-4DD4-4DC9-9381-CAD7B371E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868C2A-BDEC-4753-88FE-D6BEFA896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38147F-2AA1-427B-AE64-5CAE77CC7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56A601-7E18-4522-985C-69FCD15F9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CD79C5-2FC7-4156-B3FC-73CEE369E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Transitions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431D5A-2B5E-41C2-A279-D77869E6A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shot timings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171A85-8F84-4814-B346-65BBD5438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E6BA4D-8A51-47EC-9BDC-D39FA5860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7D983C-B86A-41C1-A64F-6017C8EBF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02FA77-D19D-45C2-A881-0DCCF8515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transition notes</a:t>
            </a:r>
          </a:p>
        </p:txBody>
      </p:sp>
    </p:spTree>
    <p:extLst>
      <p:ext uri="{BB962C8B-B14F-4D97-AF65-F5344CB8AC3E}">
        <p14:creationId xmlns:p14="http://schemas.microsoft.com/office/powerpoint/2010/main" val="63676965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72CE84-2F30-480B-8C0E-1D0CE797A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FDBAA9-89AC-4524-8B28-8A26F8B98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14CD3B-51C5-45B8-AF62-45CA66E6F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0837D8-EE4D-4E87-B6D5-FC8A655F5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172B79-62ED-4E00-977E-C923C5F2E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a film concept into clear scenes and transitions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132FA9-29B6-47DE-A5A8-3FFF2E210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9E50E7-29BD-42FE-B0AA-476F4F456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518323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A13C7D-A343-4E27-BC02-5F1522C49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8BFB64-DF2B-44E6-A271-443D0E4AA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50269E-29B4-44E8-B9AC-6E4C1BFE1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5E54E4-07B2-4DFB-A250-08470CFC3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E936DE-E13D-4967-975D-671AD3E35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storyboard creator app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A8FF44-5353-4CD0-BAB8-78C367A35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072FA3-4792-468F-9FCB-E22C9B3D3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367FDA-86A3-49FE-AEB2-C6913DAE8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9F5140-EF0E-4548-8ED6-A1DFBBC05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creator app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843BDC-83F2-4B01-A248-AEB8926CA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291502-9DA8-4DCE-B682-6A4A675E1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FE84BC-853F-4D78-805D-9C1E3476C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5A3C43-57CE-4AE0-BA3F-207F7FD4C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8AF9F6-6FC4-4866-A7D8-E4B904395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a film concept into clear scenes and…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7F3A89-BDCE-4D1F-BC54-9C512B0F0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224D45-4B4D-4A0B-9891-15F632089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015A45-73A7-4B63-AE04-7B8008844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A3C452-E1D0-433C-B4C6-BA87860E8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A6DADB-EE85-40D7-8A6B-7C6D4246F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Review the sequence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EBF5AD-DFF3-409D-8530-EBFC49E91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405050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5FF7650-37A6-4F46-B073-84C8A8AB4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E274BD-6FF3-4CF5-8E71-35562DF48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6CFD09-3BA7-4030-8D19-92355A826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4E1159-C431-4E77-B7AE-1556C57B8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4744C7-3A67-451C-8D8C-FA762295A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AF7930-5E27-46F7-B53B-DB7C0AEE6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DF9475-C02E-4A54-B871-9BCBB4E25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BE357C-9772-4278-B058-6BEE99908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E30105-1156-4893-8992-F76D50116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AD84DF-3928-4162-ADC6-C3E7D6561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7A7B25-2A6F-465B-AE70-528C43361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67A920-008B-4828-942E-7818C7AA7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AC8634-DBBC-4386-9C86-A4B4C7BA6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D55A41-4F9E-4333-B27F-9F7A3654F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0246ED-03F2-47EB-AE11-5C719D741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62935C-01D1-435E-B58A-4C7273675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BD31AF-48EB-41EC-91F5-672529124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shot timings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775820-75AE-423B-97E9-61F966238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60D86F-38F4-4BC8-BBF5-CDBB62BBA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8D341E-8AFC-49AF-B082-686344B39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314C9D-54E5-46D5-A3E5-AA07F5496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transition notes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1A00C0-B6C9-4043-80DF-6D7A865F4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A1718E-A569-4587-B2F0-2B9C13786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CA4081-6B5C-4431-BA4A-5D7610177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D631EE7-1043-4541-8496-0B12B6FAE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the sequence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CC7D376-3876-4E94-B253-72C8A5140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596640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ED8BA4-1247-4B7F-B27A-5D8C213C0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FB6E22-674C-4229-AA88-1EB294AD2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B4AA01-00A7-48AC-B913-9D703EBF6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D76DC4-1323-477C-B331-70AAAE451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8419C4-0395-41F4-AE4E-0C7C6EA41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creator app: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911145-0AA7-4638-91E0-33E1B89EC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C9E12A-BA0E-414D-87D4-21A1FBF07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D129D1-7E36-4489-AB10-464FAB945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6698FB-1E60-49CF-A98B-912A17EF0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3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Scenes are scattered across notes and sketches.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D69B48-0436-4B55-950E-4891B1C28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A82050-77CF-4729-BD75-ED2EE9B95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story flow feels hard to explain in meetings.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42FAC1-2A15-4B8C-87DF-331FA7A0A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C3D9A0-BDE8-4AAB-AD8F-A6BA8250A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6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 ideas are ready, but the sequence is unclear.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08A4A4-60CA-4A05-99C2-7DE4DCF07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538536-0A5B-4DF2-B7AA-4423752AF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DB2901-8683-4C92-8642-0B5E9E6D9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BFB4B1-1A91-4AB1-8FD4-2326199A9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place in the story.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BAD047-DF6D-4F83-80A4-035C2B6E9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2818AA-4A18-49C5-9BA3-DDE641BB3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walk through the pitch smoothly.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3D0FF7-995E-497F-B976-CA82A2E29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EECF13-5480-42C7-8179-F4353AA77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8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concept reads as a polished visual plan.</a:t>
            </a:r>
          </a:p>
        </p:txBody>
      </p:sp>
    </p:spTree>
    <p:extLst>
      <p:ext uri="{BB962C8B-B14F-4D97-AF65-F5344CB8AC3E}">
        <p14:creationId xmlns:p14="http://schemas.microsoft.com/office/powerpoint/2010/main" val="1298718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8E088A-7450-4043-8C2F-261EF147B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C51D98-5B09-4A14-8201-0F2D502A9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EDF754-A851-4A6D-9348-4E3E3656A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323BA4-6FCB-49F0-B81D-41E8D4F55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C7AEF7-534B-41B4-BD53-5D41652F9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201A0F-8C13-4422-9102-B5C3AD516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6AAA88-68DC-49FD-9D94-388C8792C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AD1C34-E9A6-47A1-A8D2-53457AD2C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B5B52C-7326-4108-8BD5-68B070546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INDIE FILMMAKERS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5BFAD7-8B5B-49B8-AFEB-5E6729CA9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shape a story before filming begins.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324C99-2736-404E-B3F2-4357A6E3B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3E948E-1B14-45ED-A465-8A4B9185A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355F57-FF73-4235-83BE-DFFFAD494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16025B-4B7C-4519-BF7E-6C4647E60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PITCH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00E50E-7D58-49F1-B872-3F5CFBF2D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sequence to present the project to partners.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736574-67A0-43B2-AFC4-1C78022FA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28708D-0AC3-49E0-B0CF-CFFB7E1E3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7ABCB3-6C02-4AE7-BD9F-65ACDC972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837502-9580-4112-B8E9-DA54BD2D6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STUDENTS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F36701-5423-401F-879A-1C0D3A3DD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organizing visual storytelling.</a:t>
            </a:r>
          </a:p>
        </p:txBody>
      </p:sp>
    </p:spTree>
    <p:extLst>
      <p:ext uri="{BB962C8B-B14F-4D97-AF65-F5344CB8AC3E}">
        <p14:creationId xmlns:p14="http://schemas.microsoft.com/office/powerpoint/2010/main" val="11545678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DDD8449-6AD1-4D96-BDAE-5D7401D9E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47CC5D-D92E-4AC1-B76A-FD4C14BFD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74DCDE-FEF5-4A9F-8AB6-CB4ABA614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2571D7-8BCF-422D-A09A-8728E7991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65DDD1-F60F-4CA8-8435-67FED1FC2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DC24EE-5F5D-467D-89A9-F0EF15FC1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7CA920-539C-4613-A9FE-211F18BCB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FCDBCF-03EA-4C5A-A09F-C36319C6B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2FE9D2-52B1-4049-BA59-E4025C346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24E17D-5AF8-4276-B1AD-D8EF8F8F0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85AD03-B656-46A2-92CB-539D76D5B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7902A8-C8F0-4331-9CE6-3ABDDF8FD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7DDC1F-6437-4F17-843D-458A6452A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865266-B84D-4B76-8FD0-13E7FF0D9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5EFB95-CC08-45F1-84A0-9A72CE822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4E5FD5-B7BA-4565-9430-67B6A8723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6247A4-621D-4778-99F2-32DAB7903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D979E4-339E-4794-BB9E-02FAF817B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2B0A44-1B09-4952-8DB3-7E550586B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AF9EB4-7F35-4E9F-A2D1-CCC1FB774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15FC5E-AD5F-4D42-B4D9-80BA6E8A9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1FBE6C-D140-4E82-A792-EBB3E811E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25FF70-6381-4B2B-A9E7-1D150F1AC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shot timings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307504-7162-48C2-9CDA-A11A90A10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DB9D72D-BCCD-496E-BE67-E7337CC80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D717930-085C-45C5-8A19-5B48B98D8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4535127-92F7-416C-8A0B-C273B2337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AE87AC7-BF66-46C7-88B1-89AC718CD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0738BD0-2151-4206-8B27-6519E20EE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transition notes</a:t>
            </a:r>
          </a:p>
        </p:txBody>
      </p:sp>
    </p:spTree>
    <p:extLst>
      <p:ext uri="{BB962C8B-B14F-4D97-AF65-F5344CB8AC3E}">
        <p14:creationId xmlns:p14="http://schemas.microsoft.com/office/powerpoint/2010/main" val="144392682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2E842D-F70C-4AC0-814B-7533A8EDA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FB0FBE-CBBE-4E3F-B638-4BB036245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31C961-880D-4FB5-9CA0-6153340F1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D53A39-DA02-42C4-87CF-3A196FB6E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EE0CF5-2459-476A-9B97-0E77B7D75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creator app: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48801E-C50A-40DC-A467-4A6B01157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A70F84-F450-41DA-97EC-176973825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D07DF9-7ED7-48C6-A129-4D931F00A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Mira's team turn a loose sci-fi idea into a clear pitch sequence?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B1925F-ABB2-492E-8752-46E5923FB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E49183-1168-4B13-A1A1-A6A919653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906602-AD98-4974-B73C-CC6B321ED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77195B-959B-4B29-AEF4-7E9D6F847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416361-2FA3-4A95-AC41-C6C8B4010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E0EBFA-909C-4886-A95D-95C05CDE0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2D3225-2720-4606-92A1-A5611DE4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shot timings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F4177E-B4A3-494E-82A5-AFAFE5C6C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A049E0-8A15-429F-9765-39F49692C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D158F8-6FFD-445A-A3B7-A2DC0CEF4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sequence</a:t>
            </a:r>
          </a:p>
        </p:txBody>
      </p:sp>
    </p:spTree>
    <p:extLst>
      <p:ext uri="{BB962C8B-B14F-4D97-AF65-F5344CB8AC3E}">
        <p14:creationId xmlns:p14="http://schemas.microsoft.com/office/powerpoint/2010/main" val="5561065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9147DC7-8F98-4665-AB95-23CA4E1B1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C951C4-2FAC-4114-83B6-5A7C05526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293F6C-50B0-421A-993E-4A839B79D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DB4104-D7CF-49A1-939D-61C49F49B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89D9DB-42CB-429C-BADF-C8055E833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creator app: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9893DD-3A3B-48EB-AF26-B5E5763C0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180BC2-D01F-4D7D-B586-D25AB851A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1B98A6-E69F-4E72-86D5-2E2BB44B5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D85FCD-2262-42CE-BB85-3106A99B3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71709D-F2EC-4CB3-AB11-765E416BF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2832C1-9D1E-423E-9C9D-5BD8003AA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4212A7-31F7-44EE-B362-993569A3D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51BA73-A518-4D60-8870-A1C6F1BDC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AA1151-1F73-485E-A4BD-7D720DD4C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5DC50E-70A7-447D-B9AE-C7652DBE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5277C3-03FD-450C-B917-5F1BE4AAB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C97C50-55F7-43AC-8336-1E5AD701D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F7EA18-C7AA-4A49-9C5D-EDEB204F3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34DE7F-1D4E-48E1-8286-70607E729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shot timings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169132-FD86-4EE2-BD81-634347065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3B3201-F95A-4962-92A1-52CC1B106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F858CC-BF79-4EC3-93FD-63FA595AB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0CE0C3-5D1E-4CD3-B07A-0A6CEBD86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F48ACD6-70DE-4E15-A2F0-F8D9C00DB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the sequence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35BE37-6C64-4E10-AA57-95292FF62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9349973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0F766F-DABF-478C-B601-0581540BB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C16F02-260D-417F-A27A-4474E07DD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984ADE-C97E-440D-9302-2FD3FAB67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scenes into a story that flows.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12B5AF-D330-4E8B-874A-6DAA715EA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909A26-82B3-49CD-B49D-32210C6D2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C60A19-7030-45EA-A45F-B3B176A94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53A986-A573-4FDE-B444-5D3FEBD54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558427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2026-10-01T22:29:16.3240000Z</dcterms:created>
  <dcterms:modified xsi:type="dcterms:W3CDTF">2026-10-01T22:29:16.3240000Z</dcterms:modified>
</coreProperties>
</file>