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14f014bb1847cf" /><Relationship Type="http://schemas.openxmlformats.org/officeDocument/2006/relationships/extended-properties" Target="/docProps/app.xml" Id="R4a3dc45363bf4b65" /><Relationship Type="http://schemas.openxmlformats.org/officeDocument/2006/relationships/officeDocument" Target="/ppt/presentation.xml" Id="R0610ec4793c046a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b1642ffb404f89"/>
  </p:sldMasterIdLst>
  <p:notesMasterIdLst>
    <p:notesMasterId xmlns:r="http://schemas.openxmlformats.org/officeDocument/2006/relationships" r:id="R184f58acd42444ff"/>
  </p:notesMasterIdLst>
  <p:sldIdLst>
    <p:sldId xmlns:r="http://schemas.openxmlformats.org/officeDocument/2006/relationships" id="256" r:id="Rb1a8c549ca7e44a9"/>
    <p:sldId xmlns:r="http://schemas.openxmlformats.org/officeDocument/2006/relationships" id="257" r:id="R4beab6806428478e"/>
    <p:sldId xmlns:r="http://schemas.openxmlformats.org/officeDocument/2006/relationships" id="258" r:id="R00aabe9bf9de49b2"/>
    <p:sldId xmlns:r="http://schemas.openxmlformats.org/officeDocument/2006/relationships" id="259" r:id="R6623cfc92c3a43ab"/>
    <p:sldId xmlns:r="http://schemas.openxmlformats.org/officeDocument/2006/relationships" id="260" r:id="Rd1615c80641e4cbc"/>
    <p:sldId xmlns:r="http://schemas.openxmlformats.org/officeDocument/2006/relationships" id="261" r:id="Reec15e4cc30d4e3f"/>
    <p:sldId xmlns:r="http://schemas.openxmlformats.org/officeDocument/2006/relationships" id="262" r:id="R1fd196003dbb4862"/>
    <p:sldId xmlns:r="http://schemas.openxmlformats.org/officeDocument/2006/relationships" id="263" r:id="R390f657654c14a1f"/>
    <p:sldId xmlns:r="http://schemas.openxmlformats.org/officeDocument/2006/relationships" id="264" r:id="R9a431278bb0b4587"/>
    <p:sldId xmlns:r="http://schemas.openxmlformats.org/officeDocument/2006/relationships" id="265" r:id="R424f190c995440b0"/>
    <p:sldId xmlns:r="http://schemas.openxmlformats.org/officeDocument/2006/relationships" id="266" r:id="R39f9fa1a7c464c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d0840d80494d4b" /><Relationship Type="http://schemas.openxmlformats.org/officeDocument/2006/relationships/slideMaster" Target="/ppt/slideMasters/slideMaster1.xml" Id="Recb1642ffb404f89" /><Relationship Type="http://schemas.openxmlformats.org/officeDocument/2006/relationships/notesMaster" Target="/ppt/notesMasters/notesMaster1.xml" Id="R184f58acd42444ff" /><Relationship Type="http://schemas.openxmlformats.org/officeDocument/2006/relationships/presProps" Target="/ppt/presProps.xml" Id="R31eade4b90434099" /><Relationship Type="http://schemas.openxmlformats.org/officeDocument/2006/relationships/tableStyles" Target="/ppt/tableStyles.xml" Id="R9f12a04f56f346ae" /><Relationship Type="http://schemas.openxmlformats.org/officeDocument/2006/relationships/slide" Target="/ppt/slides/slide1.xml" Id="Rb1a8c549ca7e44a9" /><Relationship Type="http://schemas.openxmlformats.org/officeDocument/2006/relationships/slide" Target="/ppt/slides/slide2.xml" Id="R4beab6806428478e" /><Relationship Type="http://schemas.openxmlformats.org/officeDocument/2006/relationships/slide" Target="/ppt/slides/slide3.xml" Id="R00aabe9bf9de49b2" /><Relationship Type="http://schemas.openxmlformats.org/officeDocument/2006/relationships/slide" Target="/ppt/slides/slide4.xml" Id="R6623cfc92c3a43ab" /><Relationship Type="http://schemas.openxmlformats.org/officeDocument/2006/relationships/slide" Target="/ppt/slides/slide5.xml" Id="Rd1615c80641e4cbc" /><Relationship Type="http://schemas.openxmlformats.org/officeDocument/2006/relationships/slide" Target="/ppt/slides/slide6.xml" Id="Reec15e4cc30d4e3f" /><Relationship Type="http://schemas.openxmlformats.org/officeDocument/2006/relationships/slide" Target="/ppt/slides/slide7.xml" Id="R1fd196003dbb4862" /><Relationship Type="http://schemas.openxmlformats.org/officeDocument/2006/relationships/slide" Target="/ppt/slides/slide8.xml" Id="R390f657654c14a1f" /><Relationship Type="http://schemas.openxmlformats.org/officeDocument/2006/relationships/slide" Target="/ppt/slides/slide9.xml" Id="R9a431278bb0b4587" /><Relationship Type="http://schemas.openxmlformats.org/officeDocument/2006/relationships/slide" Target="/ppt/slides/slide10.xml" Id="R424f190c995440b0" /><Relationship Type="http://schemas.openxmlformats.org/officeDocument/2006/relationships/slide" Target="/ppt/slides/slide11.xml" Id="R39f9fa1a7c464c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60a7b6305c5493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b2a36ef983446bf" /><Relationship Type="http://schemas.openxmlformats.org/officeDocument/2006/relationships/notesMaster" Target="/ppt/notesMasters/notesMaster1.xml" Id="R755187d7651441f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87f44ca3ed64375" /><Relationship Type="http://schemas.openxmlformats.org/officeDocument/2006/relationships/notesMaster" Target="/ppt/notesMasters/notesMaster1.xml" Id="Rf07313b950af47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475c12026ab48dc" /><Relationship Type="http://schemas.openxmlformats.org/officeDocument/2006/relationships/notesMaster" Target="/ppt/notesMasters/notesMaster1.xml" Id="R6425fd291ee447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3b869c2ded4ec8" /><Relationship Type="http://schemas.openxmlformats.org/officeDocument/2006/relationships/notesMaster" Target="/ppt/notesMasters/notesMaster1.xml" Id="Rf408cffd3dc948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620c2b9b5024871" /><Relationship Type="http://schemas.openxmlformats.org/officeDocument/2006/relationships/notesMaster" Target="/ppt/notesMasters/notesMaster1.xml" Id="R6cdaeafdf4844d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1047afa008740eb" /><Relationship Type="http://schemas.openxmlformats.org/officeDocument/2006/relationships/notesMaster" Target="/ppt/notesMasters/notesMaster1.xml" Id="R97e77c887e894c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0b66e828b04c59" /><Relationship Type="http://schemas.openxmlformats.org/officeDocument/2006/relationships/notesMaster" Target="/ppt/notesMasters/notesMaster1.xml" Id="R37f20c58f2dd4b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c4f03ccaaab4719" /><Relationship Type="http://schemas.openxmlformats.org/officeDocument/2006/relationships/notesMaster" Target="/ppt/notesMasters/notesMaster1.xml" Id="R5a3b76b4188c4ac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cc49c688d042ae" /><Relationship Type="http://schemas.openxmlformats.org/officeDocument/2006/relationships/notesMaster" Target="/ppt/notesMasters/notesMaster1.xml" Id="R1ca25eca457b49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785c037fbd41ac" /><Relationship Type="http://schemas.openxmlformats.org/officeDocument/2006/relationships/notesMaster" Target="/ppt/notesMasters/notesMaster1.xml" Id="Recd72666f12c4cd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13e5fd9f8a8446f" /><Relationship Type="http://schemas.openxmlformats.org/officeDocument/2006/relationships/notesMaster" Target="/ppt/notesMasters/notesMaster1.xml" Id="R415fe5198446424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e5b1e9ea9a44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4df8b485af3466b" /><Relationship Type="http://schemas.openxmlformats.org/officeDocument/2006/relationships/slideLayout" Target="/ppt/slideLayouts/slideLayout1.xml" Id="R393d3d42248f49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93d3d42248f49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0e8f52cdfa4091" /><Relationship Type="http://schemas.openxmlformats.org/officeDocument/2006/relationships/image" Target="/ppt/media/image.png" Id="Rb790d499f6884275" /><Relationship Type="http://schemas.openxmlformats.org/officeDocument/2006/relationships/notesSlide" Target="/ppt/notesSlides/notesSlide1.xml" Id="Rcfe4abb0144841b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55af2db2174986" /><Relationship Type="http://schemas.openxmlformats.org/officeDocument/2006/relationships/notesSlide" Target="/ppt/notesSlides/notesSlide2.xml" Id="Refc4936b39f74f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8756bbf824d0b" /><Relationship Type="http://schemas.openxmlformats.org/officeDocument/2006/relationships/notesSlide" Target="/ppt/notesSlides/notesSlide3.xml" Id="R64d780128e2c4a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dac1935f04cd2" /><Relationship Type="http://schemas.openxmlformats.org/officeDocument/2006/relationships/notesSlide" Target="/ppt/notesSlides/notesSlide4.xml" Id="Ra7c8901b69de452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13a24556e64715" /><Relationship Type="http://schemas.openxmlformats.org/officeDocument/2006/relationships/notesSlide" Target="/ppt/notesSlides/notesSlide5.xml" Id="R800dfd22a1b74a7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6515a2066d40fd" /><Relationship Type="http://schemas.openxmlformats.org/officeDocument/2006/relationships/notesSlide" Target="/ppt/notesSlides/notesSlide6.xml" Id="Rf059058262f243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b7d26408b4ee6" /><Relationship Type="http://schemas.openxmlformats.org/officeDocument/2006/relationships/notesSlide" Target="/ppt/notesSlides/notesSlide7.xml" Id="R727c2054a87e4d5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e2c83f3404eb8" /><Relationship Type="http://schemas.openxmlformats.org/officeDocument/2006/relationships/notesSlide" Target="/ppt/notesSlides/notesSlide8.xml" Id="R96f49d4f428640b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509deaa4fd4baa" /><Relationship Type="http://schemas.openxmlformats.org/officeDocument/2006/relationships/notesSlide" Target="/ppt/notesSlides/notesSlide9.xml" Id="R3f0f0946981b4ea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b839b714994b51" /><Relationship Type="http://schemas.openxmlformats.org/officeDocument/2006/relationships/notesSlide" Target="/ppt/notesSlides/notesSlide10.xml" Id="Re975fccf782f44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4cfb187984074" /><Relationship Type="http://schemas.openxmlformats.org/officeDocument/2006/relationships/notesSlide" Target="/ppt/notesSlides/notesSlide11.xml" Id="R65b9f1c80f9644d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8B536-14A8-4BCC-8AC8-17AC68E8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5F89EC-F2BE-4AEF-A0E3-7A3F01842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B268EB-37CB-4784-AD82-8A8BC8070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35B567-BEE1-44AA-8D26-D126C9C33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first scene to final cut.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A84DF-82D6-4437-96F1-8182392D4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98A3DA-27D6-40AC-BA3A-58036C93A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AFA0E5-A80D-4D5F-B062-02F2D978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580003-F147-4189-B835-A21DD7B8A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90d499f688427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3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89C0E6-B320-4619-935D-00E02E7FB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14A2B-663D-408D-A4EB-78163086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B2ECCA-7D90-4B96-A7B4-BC3624D85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58C7BA-774D-45F7-9646-01AA08FC9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A5A029-E328-4D3D-ACAC-004CFD237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A2C5B-A56C-4243-AFA4-1B6EABA0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624F98-6693-4E3E-9362-1E84C9487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928C16-F0D9-415E-A3A5-2182EE47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95799F-C2A1-4100-8E26-6E32911E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39E765-7E09-4156-8EC0-B0CF1956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C32657-4149-48AC-A001-CCA482E84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6AEFF5-53EF-4B1A-8FA2-C5743F26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CF6A3D-65AB-40F1-9463-ADC21717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E94F0-1FDC-4693-A283-B25AA28E2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5C9C1E-DF6F-4EAB-881F-4516855BA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60B26E-675D-4A36-AFA9-14FC36EFF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90A2E7-0976-4015-9485-C6744C74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B3A0E-DF37-4139-BD3D-399F62F8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3D5ABA-C5A9-4A71-B52A-6FEB57CC3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0106BB-42DE-4FDC-A343-7113D8480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64F154-59EE-4A95-B966-7D4DE17A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4309514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DE64D8-FD96-4933-ADA6-66BCB614A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F00AB-C7EB-47BC-9186-F32589222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436D87-2324-4FEA-9206-9093C51F5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9627DA-DEC5-4298-BA8D-49F5C9318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9B4561-310F-40A6-9B0D-8F2E8952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idea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E358F-7455-461D-9F84-37AD33B75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F14B3-CF86-4BC1-B209-F73885D0B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566688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3DE97E-B326-4738-B777-CFC145B46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21981-3BFB-40A5-8BF2-345EF8B44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19D2BC-C8A4-4229-BA4C-6239C600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AA880C-5F50-45C9-A8B1-8105CDC57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FDABD-B4BB-46F7-B9AE-620845E7B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36A49-DE6B-454D-A11F-94C42AA3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E9F32-0EA1-4463-9A25-A76447AF6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1CF4A6-6C11-4DDC-9FC0-C40D1E238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61528-58EB-4AE9-B674-030A3A63B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B0C5D7-9AC0-41C4-BE8B-41A97BD39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318CD-4C80-47F2-B0D8-A4CC019D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BC19EE-215D-4AF5-B59C-F83DCD32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19F2EB-334C-4F63-BA9C-0607B456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AFFC54-3861-4411-974D-8D72BEBB5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clear visual seq…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66DEF6-CA97-4AD9-BB3C-F5F747A7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7B00C1-5D81-4C42-AC93-CD894978C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735A15-376B-4B60-A080-66FE4320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8A3A43-446C-4224-86B1-B0E68FE5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74C304-45F3-40ED-AD45-5AE4921DF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pacing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DF4061-E6B3-40FE-BB1D-859917F45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951221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6579DE-7D32-4CFC-BB93-83568FCEA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E3B93D-47D7-49A9-ADAE-F103DBEF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348C7B-842C-4A14-934A-5DEFD1AC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BB22B1-C40D-4265-9594-7EBB8F866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DCEE7-896F-4345-A207-40A82CA36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70872C-56AA-443E-9790-9B546C66B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F57A9-4282-4EB0-942F-B1856D805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69046-9DBB-4941-AF8F-10B78F761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454E57-C4A6-4409-BEE2-D879201F2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5B9361-64F7-4934-83F0-C294F1DA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FF7AE-ACE7-4B60-B471-52146E3E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E03AFE-CC04-40AD-8620-1B4C8ADA2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72098-2525-4CF1-9939-B557EF0F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D624D-06C2-432D-8ADB-57CD1B52C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491021-D5FB-4FC9-A551-DAEC3626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D121D8-A4BE-44B2-B3A1-79A44C55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FF8CF9-68E1-473C-A1E0-39C912F12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C49FD3-EBEF-4366-92A3-2E1CE5A7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DA09AB-D136-42BA-B162-54316F264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90A60F-4787-40AE-9D43-C78DAA0D7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CFD558-2769-44A3-8AED-14137318E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F02942-9B6F-43DD-932B-6E94C9BB0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C86616-3EC7-4F70-8E52-3241244D4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66E5D9-35CB-4531-870B-251C97561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47A389-0740-4DF6-9E7E-EFA14A43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5FB6E3F-4140-4EEB-AD6B-5B4BF7D0B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316832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88B5605-80EF-440F-9812-6FD0744D8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22AA33-5326-4220-9EC4-FB525851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81AB36-2D10-4180-AD4A-4929918A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F537B0-59C4-4C12-9193-A70F470F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D45700-9267-484A-B588-864C2D3F9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DF571B-EDDB-4719-8240-1A2614C91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92F969-6231-4CD5-8CB8-0B19BA32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C39645-69E3-41D0-ABD2-0563F2DB6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A6B83-0F06-4B94-8F54-7FBB09B37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216FB9-20DB-47F3-B9FC-634E4AE5D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0F15F9-9C66-49C9-8A6F-4120342CB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the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F7DDD7-8A28-4C49-90C7-8FED3CCE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321908-B9AD-4D6D-8945-DDFF77453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1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Important moments are missed in planning.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0B0BA1-25D5-4B83-8B65-17130105A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709E8-96E3-4957-9792-11CD3BBB6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A88961-132A-473C-82E7-9CEDEFA60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03B9D6-A420-4458-BEA8-8CCA1F3DD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257D1A-70CC-45BF-87BE-4108A3D86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24B0CC-E456-4162-AC18-5EBC21043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shares one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6EA83-35E8-4FF7-A88B-76534FD2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33986-948C-4616-BA14-E5CDB890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Revisions are easier to track and discuss.</a:t>
            </a:r>
          </a:p>
        </p:txBody>
      </p:sp>
    </p:spTree>
    <p:extLst>
      <p:ext uri="{BB962C8B-B14F-4D97-AF65-F5344CB8AC3E}">
        <p14:creationId xmlns:p14="http://schemas.microsoft.com/office/powerpoint/2010/main" val="4391511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4DBE1D-F458-49C0-A698-AC962EF2D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3A44A-AF80-4D77-9FBA-727179ACC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6908C-495A-42FA-B3B4-50029C62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2609CE-24D9-4C91-96D7-7A1165C75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083FC-E564-4C02-B19E-04849B4AA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DC820-B53E-4564-A6BE-DB1F4551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5FD583-BA9A-43B6-935D-E477F9587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3EA826-E81C-48E2-A9AD-93E8D7B6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2E0DCB-2134-4AF6-BDBF-50AEB5D0C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F99FAE-031C-4C5A-82BC-31C271FA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the team on each scene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14C1E8-5201-4330-886D-C57158CD4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E6C8A8-3094-4E00-9E21-2F0D6347F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936FC-1D29-4C8C-9455-CA330F298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694CA0-E022-4458-A12F-FE01074F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0B2FDF-B088-49AB-8BC3-BF192AC8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overview of timing, locations, and production priorities.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DDB5D-931B-4B87-BA3B-2A67398F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ABA17E-BC3E-4330-901F-11938E354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86D0BE-F22A-439E-A4B9-98B3E2762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4C55F3-CCC1-43DA-B600-5E5315C6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ARTIST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537821-D498-4D35-B532-EED98F7C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structure to turn notes into frames and camera cues.</a:t>
            </a:r>
          </a:p>
        </p:txBody>
      </p:sp>
    </p:spTree>
    <p:extLst>
      <p:ext uri="{BB962C8B-B14F-4D97-AF65-F5344CB8AC3E}">
        <p14:creationId xmlns:p14="http://schemas.microsoft.com/office/powerpoint/2010/main" val="42617610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3EFAED6-B253-4732-AC0E-6EB56CBE6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43C34-F101-4EE5-A7BA-7E94DF8D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E0700-D313-4BCD-9F67-B482C81B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30A83C-60AC-42CC-933B-8A1EECDDD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729A86-651F-41C6-83B0-5EECB3EC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FAF25D-6319-4BDF-9646-76F6F894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04216C-D941-40E8-BCC1-4432B4A4C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C27FB3-4A7B-4083-9C44-054AC53B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A3A84E-F520-4222-B644-9064DEDF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505CE3-F4E6-4C4B-AFD0-2BAC826AE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DEE928-50E7-4F9A-A5AD-30A4D312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6E31D9-DF64-46A3-BE8B-2059A0C6C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99DE34-71FE-420E-9CAF-5091D804A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31C3D8-B026-478E-96BB-05AC9FFB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209F0C-0DD8-4C63-8FB4-E7352401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A18C4-995A-41A1-9D26-18B14963C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E46612-CE99-4E3E-AA99-83ADF3EC8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8EBC6E1-FD1B-4AAB-9D4E-B766F6D0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8E1D585-977D-4770-B5EC-B212200C9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DB7113E-8F71-43A7-9ECE-1B3F3121F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FE765E-B8CB-43AA-A159-7F79E862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2057DA-38F9-42DF-9340-1FBD76879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2406D3-02DF-4066-9EFA-5696A026F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302A9A-C922-4E66-A647-605450086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B913F1-2237-45D4-AECE-D4FCD2E6F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E44839D-C856-4538-8E1C-EB18DB04C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9C0CDB5-8354-4563-B533-FA4E6376B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5CDEED-B8D1-43DB-A2C5-775D7786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3BF156B-0C78-4906-9AAE-42713B27F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beats</a:t>
            </a:r>
          </a:p>
        </p:txBody>
      </p:sp>
    </p:spTree>
    <p:extLst>
      <p:ext uri="{BB962C8B-B14F-4D97-AF65-F5344CB8AC3E}">
        <p14:creationId xmlns:p14="http://schemas.microsoft.com/office/powerpoint/2010/main" val="20275796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B57B867-F78E-4287-A860-89D4D6AA6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477BB9-C9F1-4A12-9AAA-A22DD6C7A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A31AD2-9673-4D24-A411-89E8A5EBF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D5D72-48A9-4277-B460-7266A97C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52572-1E17-4F92-89A8-E5DB65A7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6E380-0B34-4038-AF38-B43040CC0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C9D29F-36E3-4EE1-B679-F6A0E4C61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1D5E3A-AB47-4E3A-A091-8A33DC82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short film team turn a loose script into a clear scene-by-scene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4D8B4B-22D5-40FE-9708-B81DD2226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CCCA4B-C520-4595-9568-BE357CE3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EA15E0-1253-483B-B612-F52F8F62C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652970-627E-488E-BF9B-C9AF9A453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9E56B-2550-48AF-A149-3A98F42C9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D76542-0330-4D40-9DB7-4F3D32FDA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C625F4-F48B-4F4F-89D7-872B1A0B7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2DB240-0FDF-4844-8398-81B51B750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B883AA-E63A-44AC-AED1-5DA7D3B43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658D6F-10EC-49D0-8B02-F52F9B5AC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</p:spTree>
    <p:extLst>
      <p:ext uri="{BB962C8B-B14F-4D97-AF65-F5344CB8AC3E}">
        <p14:creationId xmlns:p14="http://schemas.microsoft.com/office/powerpoint/2010/main" val="1471633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9F7380-11C2-4DA9-8120-792FECEB0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DA26CB-C096-4F5D-8AA0-35CD10F83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7DD6BA5-8E71-40B7-B168-D29262AD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431F0-0372-4E33-AA56-EB6F53333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F5A26-2A2F-4CCB-9704-99CBE4F7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748622-F794-42E7-BE08-0918253F3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51E8E-E0DE-454C-A8BD-14F7917C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4AA22-3DE3-49D6-B91F-0726322E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A5FB9-1256-406F-A2B0-47DA1B7CB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5AEC5D-AF6B-4B65-AF51-A1D549654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BB300-02D0-4623-9609-575032B32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5D4B46-3FE2-486A-9E96-398DD1C54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6D77A4-162B-4A4A-BB42-CCD6F9B5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95E643-30A9-4595-93A7-B94971E2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565F2F-5777-4D87-B1B3-D067E449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AC2BC1-EC3C-42ED-8A52-ABBE5C48B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E39701-74F4-4DCD-A6E2-0BB0EDDBA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9E8510-34D2-49FC-B506-B3929EEA4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53C8D56-B487-4A37-864D-8F96058D7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shot order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520B31-E2B2-4A2C-96B5-AF21AFA4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F83868-0AA4-4254-9798-197085D4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D51997-5041-416A-9BDE-D2B330FB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66E1A7-D1E0-4A42-979E-0C1640447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D24A9B-CE48-4204-B6DE-67446DDB6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pacing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E04B6-9A9F-4518-AA15-29749785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561168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854590-19E9-4AAF-B13F-4F60FBB7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8A96A-1793-448D-A814-28989B199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99AC08-5680-4C0C-A00E-E5148178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one frame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56E9BD-CB44-4EE1-9160-6B121AA7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A535D-E985-40FD-89A0-E3801883E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8036EE-07AD-4351-ADA3-764F23EB8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9DACD9-194A-4790-9951-BC52762BD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486478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2026-10-01T07:47:40.5370000Z</dcterms:created>
  <dcterms:modified xsi:type="dcterms:W3CDTF">2026-10-01T07:47:40.5370000Z</dcterms:modified>
</coreProperties>
</file>