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af438d41b741db" /><Relationship Type="http://schemas.openxmlformats.org/officeDocument/2006/relationships/extended-properties" Target="/docProps/app.xml" Id="R5eacbe81558045f2" /><Relationship Type="http://schemas.openxmlformats.org/officeDocument/2006/relationships/officeDocument" Target="/ppt/presentation.xml" Id="R0e9e39a6a3fc4e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02d59d384a4bf0"/>
  </p:sldMasterIdLst>
  <p:notesMasterIdLst>
    <p:notesMasterId xmlns:r="http://schemas.openxmlformats.org/officeDocument/2006/relationships" r:id="R6a4aa8a3235d4970"/>
  </p:notesMasterIdLst>
  <p:sldIdLst>
    <p:sldId xmlns:r="http://schemas.openxmlformats.org/officeDocument/2006/relationships" id="256" r:id="R89f0483cdec642c6"/>
    <p:sldId xmlns:r="http://schemas.openxmlformats.org/officeDocument/2006/relationships" id="257" r:id="R5ae829c16b15421f"/>
    <p:sldId xmlns:r="http://schemas.openxmlformats.org/officeDocument/2006/relationships" id="258" r:id="R6009dfa0ad774f46"/>
    <p:sldId xmlns:r="http://schemas.openxmlformats.org/officeDocument/2006/relationships" id="259" r:id="Rd26c4608e1ce4ea6"/>
    <p:sldId xmlns:r="http://schemas.openxmlformats.org/officeDocument/2006/relationships" id="260" r:id="R72d9b73bf5444f53"/>
    <p:sldId xmlns:r="http://schemas.openxmlformats.org/officeDocument/2006/relationships" id="261" r:id="R756709cea3fe4dcd"/>
    <p:sldId xmlns:r="http://schemas.openxmlformats.org/officeDocument/2006/relationships" id="262" r:id="R0a7ec615e59f4959"/>
    <p:sldId xmlns:r="http://schemas.openxmlformats.org/officeDocument/2006/relationships" id="263" r:id="R0b0c8bcba4714b0f"/>
    <p:sldId xmlns:r="http://schemas.openxmlformats.org/officeDocument/2006/relationships" id="264" r:id="R802dfa85d3da4ee0"/>
    <p:sldId xmlns:r="http://schemas.openxmlformats.org/officeDocument/2006/relationships" id="265" r:id="R004af791534f49d6"/>
    <p:sldId xmlns:r="http://schemas.openxmlformats.org/officeDocument/2006/relationships" id="266" r:id="R70689142f9464f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54d23a871f43e1" /><Relationship Type="http://schemas.openxmlformats.org/officeDocument/2006/relationships/slideMaster" Target="/ppt/slideMasters/slideMaster1.xml" Id="R8e02d59d384a4bf0" /><Relationship Type="http://schemas.openxmlformats.org/officeDocument/2006/relationships/notesMaster" Target="/ppt/notesMasters/notesMaster1.xml" Id="R6a4aa8a3235d4970" /><Relationship Type="http://schemas.openxmlformats.org/officeDocument/2006/relationships/presProps" Target="/ppt/presProps.xml" Id="Rbe84f4757d424d3c" /><Relationship Type="http://schemas.openxmlformats.org/officeDocument/2006/relationships/tableStyles" Target="/ppt/tableStyles.xml" Id="R1ed0a7f6c3e44455" /><Relationship Type="http://schemas.openxmlformats.org/officeDocument/2006/relationships/slide" Target="/ppt/slides/slide1.xml" Id="R89f0483cdec642c6" /><Relationship Type="http://schemas.openxmlformats.org/officeDocument/2006/relationships/slide" Target="/ppt/slides/slide2.xml" Id="R5ae829c16b15421f" /><Relationship Type="http://schemas.openxmlformats.org/officeDocument/2006/relationships/slide" Target="/ppt/slides/slide3.xml" Id="R6009dfa0ad774f46" /><Relationship Type="http://schemas.openxmlformats.org/officeDocument/2006/relationships/slide" Target="/ppt/slides/slide4.xml" Id="Rd26c4608e1ce4ea6" /><Relationship Type="http://schemas.openxmlformats.org/officeDocument/2006/relationships/slide" Target="/ppt/slides/slide5.xml" Id="R72d9b73bf5444f53" /><Relationship Type="http://schemas.openxmlformats.org/officeDocument/2006/relationships/slide" Target="/ppt/slides/slide6.xml" Id="R756709cea3fe4dcd" /><Relationship Type="http://schemas.openxmlformats.org/officeDocument/2006/relationships/slide" Target="/ppt/slides/slide7.xml" Id="R0a7ec615e59f4959" /><Relationship Type="http://schemas.openxmlformats.org/officeDocument/2006/relationships/slide" Target="/ppt/slides/slide8.xml" Id="R0b0c8bcba4714b0f" /><Relationship Type="http://schemas.openxmlformats.org/officeDocument/2006/relationships/slide" Target="/ppt/slides/slide9.xml" Id="R802dfa85d3da4ee0" /><Relationship Type="http://schemas.openxmlformats.org/officeDocument/2006/relationships/slide" Target="/ppt/slides/slide10.xml" Id="R004af791534f49d6" /><Relationship Type="http://schemas.openxmlformats.org/officeDocument/2006/relationships/slide" Target="/ppt/slides/slide11.xml" Id="R70689142f9464f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a8ee0376d846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20bd1f9f6640f9" /><Relationship Type="http://schemas.openxmlformats.org/officeDocument/2006/relationships/notesMaster" Target="/ppt/notesMasters/notesMaster1.xml" Id="R0662c4ee26574f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b4edaef9674ab2" /><Relationship Type="http://schemas.openxmlformats.org/officeDocument/2006/relationships/notesMaster" Target="/ppt/notesMasters/notesMaster1.xml" Id="R467e7c0d77f54f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1ee0ac0ea845d3" /><Relationship Type="http://schemas.openxmlformats.org/officeDocument/2006/relationships/notesMaster" Target="/ppt/notesMasters/notesMaster1.xml" Id="Rc554363afce04e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f1c88c226b467d" /><Relationship Type="http://schemas.openxmlformats.org/officeDocument/2006/relationships/notesMaster" Target="/ppt/notesMasters/notesMaster1.xml" Id="R6109694453164b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3ea104d9fe4f87" /><Relationship Type="http://schemas.openxmlformats.org/officeDocument/2006/relationships/notesMaster" Target="/ppt/notesMasters/notesMaster1.xml" Id="R55c830ec82564e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77fbf665404df3" /><Relationship Type="http://schemas.openxmlformats.org/officeDocument/2006/relationships/notesMaster" Target="/ppt/notesMasters/notesMaster1.xml" Id="R879c1a87c7a94f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0f2af36b0940e7" /><Relationship Type="http://schemas.openxmlformats.org/officeDocument/2006/relationships/notesMaster" Target="/ppt/notesMasters/notesMaster1.xml" Id="R8d3312ab26bb42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cda547f2e847c7" /><Relationship Type="http://schemas.openxmlformats.org/officeDocument/2006/relationships/notesMaster" Target="/ppt/notesMasters/notesMaster1.xml" Id="R2ecd674653be4e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7982637dd440f3" /><Relationship Type="http://schemas.openxmlformats.org/officeDocument/2006/relationships/notesMaster" Target="/ppt/notesMasters/notesMaster1.xml" Id="R0ef247ebf7b440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d2f07e29df46ef" /><Relationship Type="http://schemas.openxmlformats.org/officeDocument/2006/relationships/notesMaster" Target="/ppt/notesMasters/notesMaster1.xml" Id="Rbba4bada433f4e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60171bd5544921" /><Relationship Type="http://schemas.openxmlformats.org/officeDocument/2006/relationships/notesMaster" Target="/ppt/notesMasters/notesMaster1.xml" Id="Raef1f7bf8fbc4c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1cfe53329e45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2006e0912e4308" /><Relationship Type="http://schemas.openxmlformats.org/officeDocument/2006/relationships/slideLayout" Target="/ppt/slideLayouts/slideLayout1.xml" Id="Rf81f9b9a601449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1f9b9a601449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2dc595002f46d1" /><Relationship Type="http://schemas.openxmlformats.org/officeDocument/2006/relationships/image" Target="/ppt/media/image.png" Id="R3a1f63facb314ef3" /><Relationship Type="http://schemas.openxmlformats.org/officeDocument/2006/relationships/notesSlide" Target="/ppt/notesSlides/notesSlide1.xml" Id="Re3b9a4e6260448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08530a12440d4" /><Relationship Type="http://schemas.openxmlformats.org/officeDocument/2006/relationships/notesSlide" Target="/ppt/notesSlides/notesSlide2.xml" Id="Rdd175f19604a4d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a428573fb4379" /><Relationship Type="http://schemas.openxmlformats.org/officeDocument/2006/relationships/notesSlide" Target="/ppt/notesSlides/notesSlide3.xml" Id="R72d086d84d9645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f7ce9dba0490c" /><Relationship Type="http://schemas.openxmlformats.org/officeDocument/2006/relationships/notesSlide" Target="/ppt/notesSlides/notesSlide4.xml" Id="Rf90c8c0430fc43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d37730a2e046c4" /><Relationship Type="http://schemas.openxmlformats.org/officeDocument/2006/relationships/notesSlide" Target="/ppt/notesSlides/notesSlide5.xml" Id="R0830c8a070b24b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0db51e10146da" /><Relationship Type="http://schemas.openxmlformats.org/officeDocument/2006/relationships/notesSlide" Target="/ppt/notesSlides/notesSlide6.xml" Id="R24d851af76f544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46fcd57d9438a" /><Relationship Type="http://schemas.openxmlformats.org/officeDocument/2006/relationships/notesSlide" Target="/ppt/notesSlides/notesSlide7.xml" Id="Rc216b131313b48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d1370232d4e3d" /><Relationship Type="http://schemas.openxmlformats.org/officeDocument/2006/relationships/notesSlide" Target="/ppt/notesSlides/notesSlide8.xml" Id="R5d2f2f73d68d42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b77bb41c854d7c" /><Relationship Type="http://schemas.openxmlformats.org/officeDocument/2006/relationships/notesSlide" Target="/ppt/notesSlides/notesSlide9.xml" Id="R008ff6ec79a040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4f126e63a4edc" /><Relationship Type="http://schemas.openxmlformats.org/officeDocument/2006/relationships/notesSlide" Target="/ppt/notesSlides/notesSlide10.xml" Id="Rd715c53303004c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22edc6eb94c82" /><Relationship Type="http://schemas.openxmlformats.org/officeDocument/2006/relationships/notesSlide" Target="/ppt/notesSlides/notesSlide11.xml" Id="Ra6c8577c2c6241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A7E38-5B68-4006-B368-3710A5A8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0B56E-0B45-46AC-919D-37A9FCF6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B770F-8791-4848-9029-34E7F7AA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Creator Tool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6DF1E-0E5C-45EF-A4D5-ED5ED7C3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30-second ad from first sketch to final frame.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60956-D751-48A0-92FB-3771B706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90D22-52BC-489B-B8A7-4751914C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E4446B-CBC4-4F44-8133-9C48A3C3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6270B-5915-4C32-80B9-F37413A4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f63facb314ef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321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AC4513-967A-47B5-93C3-71C3F464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EF024-BBA1-4103-90AD-A8E54081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FFCC4F-1BE1-45A3-96DE-9A8EDE5F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B9C52-EF0A-483F-9969-AFC632BB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4AF21-D463-4CD2-836F-C9FA3B89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creator tool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A48DF-AA34-4B5A-9CD8-4D961F89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595E6-AD17-40DC-8A46-30F02FDA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5B377-9385-4980-B1C3-EC8AB0C2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B17C8-E211-4E68-88E3-B589158B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23A115-A0FE-4DB0-8F44-870BA35B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0339A-F785-41E5-A984-73BB5727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6CEAE-FEAD-4122-9A8A-4CA68627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D5878-6220-4744-A374-DE604743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1FC96-D332-4F1C-B6BE-5D17E965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1108C1-C204-4237-B995-949A892A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4242A3-3DF7-4635-8326-B3155CC2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CBFE1E-ED11-4B95-A8E5-91A36CA8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873B2E-DFAE-4E4E-BFF1-A537CAC9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910843-D2F6-4A09-B483-338A629C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ECC4A3-75FF-4F6C-8CA7-91E1BA21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22DF23-6871-41D3-8EF1-5AC94CF8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9927260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9EDDF-61B9-4C2E-8F21-D915967E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EA47B-C6F9-47DA-98FD-C856A3FE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B2DD0-08D1-40F5-BE86-6A0B0F8D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EAB7C-8D47-4484-9260-637A3278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7DDCF-883A-4B1B-AA2D-371DFC3D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idea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3E1F5-B236-486F-8F31-8684B272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1587E-906E-4A09-AF76-86304B7D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824948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27FE17-67A2-4517-8DB9-8FE1D97E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78E3D-5091-4265-A9A5-6DCF63C2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BF18B0-07F6-4731-AA9F-12706D03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3DB752-E019-467C-B429-A6C2965F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0219C-957F-4FDC-A23E-C4AA75BD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storyboard creator tool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24CF0-E894-4343-8BB9-533633B3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76526B-0E1D-450A-B324-999E44DB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0E6CB4-0443-486B-BBCF-A4CB2547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B6ACE-7B22-42FC-9B45-D9B5D368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creator tool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27307-0131-41E9-8F2E-4F42B6AA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9D7D28-2022-4DFC-AB44-E3178D55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09FA9-9CE6-4F4E-A3F3-C22CA933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2919EF-2B39-4141-A1DE-38A4F464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A5F8C-9C85-4AF9-BE8B-0BEA479A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idea into a clear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FD9E8-32AD-4515-A9DB-57E5F522D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50E89-6BE8-44A3-90C9-EDFF39BF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2718B-49CF-43A5-AC1F-D25A5B4A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4AED1B-0BE4-4B79-A1A6-59A8D9FF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90F1A5-1FFF-443F-BD7B-BFD8032E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Refine for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BE644C-8800-4EE2-A255-F75D9C23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95816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B0F422-A954-47F1-AA37-360289CE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811F7-2A95-479E-A803-81AEDEE3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72A9A-DDA4-4166-B7B0-5681265F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6A5C2-2AE7-45EF-B3DD-0CD0AB24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0F1DD6-481D-45C6-9896-D8059209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219B58-D02A-4BB1-86D7-DBE42904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24B21D-9D6F-4ABF-B24D-9C1D0382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4F4E6-F147-4958-B0C0-BF45ECC7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6702A7-7F97-439F-ABA3-063E5729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67A88-D164-41DF-8FA4-65D0FFF8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28513D-F19F-4416-89C5-797A1DBA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44D119-E2DA-42E5-9A13-F7A3E444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3909D4-E933-4D40-8E34-483FC636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9ABF62-0547-46CF-B27D-17CE7B50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7802E-0205-42D6-9952-03797E1F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7AFE51-5267-41A1-90A7-E6DF2A75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7691F-ED04-4232-B5ED-CE2CF485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C3CB0-AA56-4E72-8CAA-A181CD6C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90B875-451E-4FAD-98FE-0FF04880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BCA4F4-1624-4F4D-9054-EC46FAD3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C8372A-9B20-4B3E-9109-15B0B9BA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E8A43D-1380-43ED-875B-5DBD0D47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4EFD32-C76E-48E3-A8EC-3C326286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191F28-B5E6-41E5-B42B-CEA21591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C51858-72B2-4558-BA5D-47FC14D4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5B8DA3-955E-4EB2-BF52-814942D9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77105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7ABD53-C2C4-44D9-89FB-20A99DED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5D11FA-2A7C-45BF-AAC4-C3888DD9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76B189-D377-40C7-84EF-15B7818F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3DF2C-D9D9-40D8-92B0-3033A007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DEE87-E061-4AED-9469-EB7EC70C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creator tool: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16A5B-C1C7-462E-B88E-032160F30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CD35D-6C2E-4E5C-BE57-14856E44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B1AE2-45B7-412F-8841-34220E59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CC7B1-DE12-4005-9D1A-2B782365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stay scattered across notes and rough sketches.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F6324-BFB9-4BF0-BDFA-6F2E1B38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55853-2E1E-4D0A-9B64-C382F213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debates the order of shots in meetings.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51174-2955-4A3D-8612-780A9050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E1D073-A712-4D08-BF21-C1CE98365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Clients struggle to picture the final 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667209-F8C7-4A8A-81E0-1CE43F96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BECE9C-B6C0-4DAE-B137-E395155B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DBE98B-519F-406C-B076-FE1699FA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302FA4-637C-42BB-8EA1-0EC2DB83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reads as one clear visual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664863-F2C8-410A-8468-A7A0D80E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FEF793-00DE-4AD1-A41C-5602AFF5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lands on specific scenes, not vague ideas.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ACB897-15C8-4E34-B39A-7702252E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C871F0-6FAB-457C-9FC5-3447BDBE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follow the ad from opening to close.</a:t>
            </a:r>
          </a:p>
        </p:txBody>
      </p:sp>
    </p:spTree>
    <p:extLst>
      <p:ext uri="{BB962C8B-B14F-4D97-AF65-F5344CB8AC3E}">
        <p14:creationId xmlns:p14="http://schemas.microsoft.com/office/powerpoint/2010/main" val="2618767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3D120A-A8D9-473C-A9FA-F872B073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450C8A-B6B7-40FC-B4EA-C127FBFD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70D70-666F-4461-B105-31133517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063C6-E485-4FBC-90D7-95064AB8D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326BA5-CCD9-40CA-A8B8-A6260557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212A8-88FD-4DB9-9FEF-C98C3B77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60FE2-AA0E-444A-B42F-300354BB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F7A38-673F-4EDD-A8A7-2D115ED5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7053C-9EF5-4324-91FC-46F72C7F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3129E-9F08-47BE-9DF4-D4C266CA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frame-by-frame plan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5868C-A4F5-4849-9A79-B6CCB3CA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71711-EC92-4F48-9B8C-786771D1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B8BABB-66A1-4DE4-BDCA-2CAFD3F2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33D0BC-49BD-4C9B-901D-430437D4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02FE3E-A6FE-48ED-B532-89872CD6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check the story matches the campaign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3ABAD9-E0B4-4E5A-AD24-B2474AEC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8C629-4313-4352-8686-A5C601697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4D856-6F22-4660-A6D2-EF4EA882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E7D96-C507-4FC4-BF62-4D824CAC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44626-EFC3-4A00-B8F4-310F3C5B8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approve the visual direction.</a:t>
            </a:r>
          </a:p>
        </p:txBody>
      </p:sp>
    </p:spTree>
    <p:extLst>
      <p:ext uri="{BB962C8B-B14F-4D97-AF65-F5344CB8AC3E}">
        <p14:creationId xmlns:p14="http://schemas.microsoft.com/office/powerpoint/2010/main" val="1360984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5AE8E7-866F-4494-9336-680BE132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52C09-0C70-40DC-9988-B1FD3928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AC3D8-5046-4BA4-AFCD-40435C4E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3F5B69-9320-41E9-8E58-0456AE4E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55E6F6-3881-4504-BD4D-1C13BF1F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65A21F-25B3-48B7-9819-2C4DF992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C6A88-54CE-4C0B-A5F8-C267CCAA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ED6B7-E6D4-4AEF-8442-856190A1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DA3101-830C-4E5D-914B-FCA90915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FA65A1-ADA2-4E62-81B7-46ED6DE0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52672-8FDD-49F3-BBEB-6EB7396D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F2876F-3CC3-43DE-9815-CD1135AE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8A31A3-D2F7-4BE1-B32A-2AFB7D34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03A9D-3EF3-42A4-8E54-729585522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08858-B4BB-4F8D-9DAB-04B8D86D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41DDFE-9BD9-41BE-A4E7-83848503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7ADB8-5517-495D-A4D9-A6F2B6798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5BC2FE-0D0A-4F84-ADF1-50AAD617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2114F6-E1EE-45E1-8D20-A8E9BFB1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98C5A6-565D-4B19-9AC7-7DE41AB5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CD8DD8-AEE7-473E-A998-14F86F94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9CED50-AC2D-4425-A208-509770A0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75E545-D5FB-4457-A76A-617638F2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9C2473-085D-4FFB-A81F-9DC149F75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E2C8B9-4A45-4388-BE77-D272616F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4B3C69-5770-4A7C-9094-DCD49330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6BBE8D-8F9F-4244-AAF1-64985E12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CF199E-9494-4C59-9E88-F05EAFAD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5B94FF-8BFE-4D09-8D48-3F72EC08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8078836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A951C9-8C4F-4432-B589-F54A8222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04AFB-AFB1-4F21-8B81-F496794D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06278-E961-4522-8898-B31010EE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04A3B-1610-4FA3-ABFD-23A2A017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D17C4-E124-4BCC-8BBF-628E54E7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creator tool: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602E3-6070-484C-84DB-ED3B29C8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55365A-F78F-46CA-A5DF-A874008F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C02F2-53C4-4C38-96F7-63020224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turn a travel ad idea into a storyboard everyone can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BE132B-EC11-4BBA-BDA7-1F5968FA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3A690-A128-4FEA-9AC1-70259394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DCB79-8852-403B-ADC2-3CE50C63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836C7D-ECF1-4C6F-9080-843E45DF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5A81D-F890-4DA7-B207-79B4E6D4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2547A-5204-4757-83CB-184D9A37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44830-7D13-43CF-A47E-7F07D27F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4E92C0-93A3-4A27-94A9-ACA8801B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4E3B8-F5A2-4FD8-94DF-1833C3EF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8A35EA-2F25-4596-B325-13CE9E03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pitch</a:t>
            </a:r>
          </a:p>
        </p:txBody>
      </p:sp>
    </p:spTree>
    <p:extLst>
      <p:ext uri="{BB962C8B-B14F-4D97-AF65-F5344CB8AC3E}">
        <p14:creationId xmlns:p14="http://schemas.microsoft.com/office/powerpoint/2010/main" val="11931798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C8E994-C41A-4F99-823E-13AADE12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43401-5FFE-45B5-A15E-B9BEECF8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2BCD5-B582-4577-8D4E-BE903E3F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2C163-2F37-450C-8268-D9DEF741B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EED66-2867-4211-908C-C0AEF83AB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creator tool: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92BC83-CF75-4EC4-A99C-92D6486B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17237-0935-49D6-8337-6D7B2FA9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09242F-8DF3-4FDD-A9E6-9469D518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44B469-AC96-41E5-8446-45CC78F7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2DA36-CD97-4C2E-A210-289F3070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B6D5D8-66BD-41A6-9D2A-6652C904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5B689-C2CF-4B68-AABA-95A6B8FE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3B52E-DBF0-4714-8A57-94C36613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CB83F-66D1-49F8-B75F-A9CE56A93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54531-7DAF-4C1C-924A-D1EDB2A6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5D3278-DA76-422A-AFB1-9DA13C17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1D2520-F58E-4E41-8979-C5869D7C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CF766-4B19-497B-AE6C-7B7632D8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DAAD4F-22DF-4589-BD57-B356951C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E65255-12D5-435B-98EE-52E83977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87C04F-2860-4423-9EF2-682907A1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5905B8-9C72-4A05-B45D-E4CE6CC8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590C34-25A7-4E7E-85A7-0C5A5414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0914D2-CD1E-46E2-BDBF-2CA391BE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CF6C2A-6F97-4AAB-BC43-A7ADDEC8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21385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FAC33-14A2-4447-BE44-1D276942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DE6E1-9910-4E71-A7DB-943D1351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2E636-F3A8-4D71-83C9-FFAB156D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before the camera rolls.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5CA1A-4727-4068-8F77-02B0F8DA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3478AA-887F-44BB-B970-CBA3BC8A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A11E8-CA44-4654-AB4A-8871E522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8A5F6-7AAF-4DB3-BAF8-D86F549C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926981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2026-10-01T10:43:34.6550000Z</dcterms:created>
  <dcterms:modified xsi:type="dcterms:W3CDTF">2026-10-01T10:43:34.6550000Z</dcterms:modified>
</coreProperties>
</file>