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d0a7581df94107" /><Relationship Type="http://schemas.openxmlformats.org/officeDocument/2006/relationships/extended-properties" Target="/docProps/app.xml" Id="R6d250cc1ea9b4212" /><Relationship Type="http://schemas.openxmlformats.org/officeDocument/2006/relationships/officeDocument" Target="/ppt/presentation.xml" Id="Rf4d086fef5ad44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58589bca924fe9"/>
  </p:sldMasterIdLst>
  <p:notesMasterIdLst>
    <p:notesMasterId xmlns:r="http://schemas.openxmlformats.org/officeDocument/2006/relationships" r:id="Rc0a998852a464a76"/>
  </p:notesMasterIdLst>
  <p:sldIdLst>
    <p:sldId xmlns:r="http://schemas.openxmlformats.org/officeDocument/2006/relationships" id="256" r:id="R3f4cb8d84f0440e5"/>
    <p:sldId xmlns:r="http://schemas.openxmlformats.org/officeDocument/2006/relationships" id="257" r:id="R16c1df285e8b4194"/>
    <p:sldId xmlns:r="http://schemas.openxmlformats.org/officeDocument/2006/relationships" id="258" r:id="R605bcd7af89e42d7"/>
    <p:sldId xmlns:r="http://schemas.openxmlformats.org/officeDocument/2006/relationships" id="259" r:id="R99e4cf0afd134d4f"/>
    <p:sldId xmlns:r="http://schemas.openxmlformats.org/officeDocument/2006/relationships" id="260" r:id="Rc71000ee47674e48"/>
    <p:sldId xmlns:r="http://schemas.openxmlformats.org/officeDocument/2006/relationships" id="261" r:id="R7b7ebc64da264ff1"/>
    <p:sldId xmlns:r="http://schemas.openxmlformats.org/officeDocument/2006/relationships" id="262" r:id="Rc44865257a7b4bc0"/>
    <p:sldId xmlns:r="http://schemas.openxmlformats.org/officeDocument/2006/relationships" id="263" r:id="R2e8c56a6aae84bd9"/>
    <p:sldId xmlns:r="http://schemas.openxmlformats.org/officeDocument/2006/relationships" id="264" r:id="R5fab947ecb9b48f8"/>
    <p:sldId xmlns:r="http://schemas.openxmlformats.org/officeDocument/2006/relationships" id="265" r:id="Rbf6874273a7a4ceb"/>
    <p:sldId xmlns:r="http://schemas.openxmlformats.org/officeDocument/2006/relationships" id="266" r:id="R5c28a77608ed460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b25be59e7c48ce" /><Relationship Type="http://schemas.openxmlformats.org/officeDocument/2006/relationships/slideMaster" Target="/ppt/slideMasters/slideMaster1.xml" Id="R9e58589bca924fe9" /><Relationship Type="http://schemas.openxmlformats.org/officeDocument/2006/relationships/notesMaster" Target="/ppt/notesMasters/notesMaster1.xml" Id="Rc0a998852a464a76" /><Relationship Type="http://schemas.openxmlformats.org/officeDocument/2006/relationships/presProps" Target="/ppt/presProps.xml" Id="Rd73d53f2a9db4452" /><Relationship Type="http://schemas.openxmlformats.org/officeDocument/2006/relationships/tableStyles" Target="/ppt/tableStyles.xml" Id="Rb1d768170e4e4c93" /><Relationship Type="http://schemas.openxmlformats.org/officeDocument/2006/relationships/slide" Target="/ppt/slides/slide1.xml" Id="R3f4cb8d84f0440e5" /><Relationship Type="http://schemas.openxmlformats.org/officeDocument/2006/relationships/slide" Target="/ppt/slides/slide2.xml" Id="R16c1df285e8b4194" /><Relationship Type="http://schemas.openxmlformats.org/officeDocument/2006/relationships/slide" Target="/ppt/slides/slide3.xml" Id="R605bcd7af89e42d7" /><Relationship Type="http://schemas.openxmlformats.org/officeDocument/2006/relationships/slide" Target="/ppt/slides/slide4.xml" Id="R99e4cf0afd134d4f" /><Relationship Type="http://schemas.openxmlformats.org/officeDocument/2006/relationships/slide" Target="/ppt/slides/slide5.xml" Id="Rc71000ee47674e48" /><Relationship Type="http://schemas.openxmlformats.org/officeDocument/2006/relationships/slide" Target="/ppt/slides/slide6.xml" Id="R7b7ebc64da264ff1" /><Relationship Type="http://schemas.openxmlformats.org/officeDocument/2006/relationships/slide" Target="/ppt/slides/slide7.xml" Id="Rc44865257a7b4bc0" /><Relationship Type="http://schemas.openxmlformats.org/officeDocument/2006/relationships/slide" Target="/ppt/slides/slide8.xml" Id="R2e8c56a6aae84bd9" /><Relationship Type="http://schemas.openxmlformats.org/officeDocument/2006/relationships/slide" Target="/ppt/slides/slide9.xml" Id="R5fab947ecb9b48f8" /><Relationship Type="http://schemas.openxmlformats.org/officeDocument/2006/relationships/slide" Target="/ppt/slides/slide10.xml" Id="Rbf6874273a7a4ceb" /><Relationship Type="http://schemas.openxmlformats.org/officeDocument/2006/relationships/slide" Target="/ppt/slides/slide11.xml" Id="R5c28a77608ed46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cbdfb89fac4ba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e4d53765d94559" /><Relationship Type="http://schemas.openxmlformats.org/officeDocument/2006/relationships/notesMaster" Target="/ppt/notesMasters/notesMaster1.xml" Id="Re66509c4207146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cb66c3563e4315" /><Relationship Type="http://schemas.openxmlformats.org/officeDocument/2006/relationships/notesMaster" Target="/ppt/notesMasters/notesMaster1.xml" Id="R19e8676a97b3487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0ebeb7b20f4d6f" /><Relationship Type="http://schemas.openxmlformats.org/officeDocument/2006/relationships/notesMaster" Target="/ppt/notesMasters/notesMaster1.xml" Id="Rc2464a0319354b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38a192116b4abd" /><Relationship Type="http://schemas.openxmlformats.org/officeDocument/2006/relationships/notesMaster" Target="/ppt/notesMasters/notesMaster1.xml" Id="R7125769c4e8b4d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54fdef26fb4b60" /><Relationship Type="http://schemas.openxmlformats.org/officeDocument/2006/relationships/notesMaster" Target="/ppt/notesMasters/notesMaster1.xml" Id="R9b385d2115334f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b3e616c96c343ae" /><Relationship Type="http://schemas.openxmlformats.org/officeDocument/2006/relationships/notesMaster" Target="/ppt/notesMasters/notesMaster1.xml" Id="R634d7be0d1d94ee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7fc3217dc84902" /><Relationship Type="http://schemas.openxmlformats.org/officeDocument/2006/relationships/notesMaster" Target="/ppt/notesMasters/notesMaster1.xml" Id="Rbd09901e7a5c4fe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5c5d5a25a864d8c" /><Relationship Type="http://schemas.openxmlformats.org/officeDocument/2006/relationships/notesMaster" Target="/ppt/notesMasters/notesMaster1.xml" Id="R7fad87976b184c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c89bda2b5a64975" /><Relationship Type="http://schemas.openxmlformats.org/officeDocument/2006/relationships/notesMaster" Target="/ppt/notesMasters/notesMaster1.xml" Id="Rdec2650025f545a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eab7ad1c89e49ad" /><Relationship Type="http://schemas.openxmlformats.org/officeDocument/2006/relationships/notesMaster" Target="/ppt/notesMasters/notesMaster1.xml" Id="Rddc5db2c98db43e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263a869af4748f5" /><Relationship Type="http://schemas.openxmlformats.org/officeDocument/2006/relationships/notesMaster" Target="/ppt/notesMasters/notesMaster1.xml" Id="R355e841ebceb45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bbe36a896b4a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879f2ccc01c436d" /><Relationship Type="http://schemas.openxmlformats.org/officeDocument/2006/relationships/slideLayout" Target="/ppt/slideLayouts/slideLayout1.xml" Id="R08066a30bcfd432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066a30bcfd432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2921ff6e6c47f8" /><Relationship Type="http://schemas.openxmlformats.org/officeDocument/2006/relationships/image" Target="/ppt/media/image.png" Id="Rbe80bf13e493447a" /><Relationship Type="http://schemas.openxmlformats.org/officeDocument/2006/relationships/notesSlide" Target="/ppt/notesSlides/notesSlide1.xml" Id="R76cc2598132045f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2bcf8761ca4cd2" /><Relationship Type="http://schemas.openxmlformats.org/officeDocument/2006/relationships/notesSlide" Target="/ppt/notesSlides/notesSlide2.xml" Id="R7eb8a598733448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d7c942d454128" /><Relationship Type="http://schemas.openxmlformats.org/officeDocument/2006/relationships/notesSlide" Target="/ppt/notesSlides/notesSlide3.xml" Id="R5902a99751b84e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de19c00cee427b" /><Relationship Type="http://schemas.openxmlformats.org/officeDocument/2006/relationships/notesSlide" Target="/ppt/notesSlides/notesSlide4.xml" Id="R04379914850448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fe94a704a4c86" /><Relationship Type="http://schemas.openxmlformats.org/officeDocument/2006/relationships/notesSlide" Target="/ppt/notesSlides/notesSlide5.xml" Id="Rd97d6f878b624e2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8458d60204aa6" /><Relationship Type="http://schemas.openxmlformats.org/officeDocument/2006/relationships/notesSlide" Target="/ppt/notesSlides/notesSlide6.xml" Id="Rac8b70e9d60b41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14f1e55d964977" /><Relationship Type="http://schemas.openxmlformats.org/officeDocument/2006/relationships/notesSlide" Target="/ppt/notesSlides/notesSlide7.xml" Id="Raafda1f44ceb4e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55641bbd7a4813" /><Relationship Type="http://schemas.openxmlformats.org/officeDocument/2006/relationships/notesSlide" Target="/ppt/notesSlides/notesSlide8.xml" Id="R7e1964a6ebca48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0b67134eb441b6" /><Relationship Type="http://schemas.openxmlformats.org/officeDocument/2006/relationships/notesSlide" Target="/ppt/notesSlides/notesSlide9.xml" Id="R6a34386206034db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f802cc037b4914" /><Relationship Type="http://schemas.openxmlformats.org/officeDocument/2006/relationships/notesSlide" Target="/ppt/notesSlides/notesSlide10.xml" Id="Rb4c01f40b54441d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b382be2a1c4183" /><Relationship Type="http://schemas.openxmlformats.org/officeDocument/2006/relationships/notesSlide" Target="/ppt/notesSlides/notesSlide11.xml" Id="R26027a7e65db43c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C6BC2E-CC99-408B-A217-797AF1D4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5F1ADD-FB67-4138-9187-950C9FA15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53E65C-0717-4DFA-877C-E63DDD747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For E Commerce Website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896106-2E59-4520-B06F-844EC8C62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home decor startup maps a smoother path from browse to checkout.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10BA4B-29C4-4F1D-89BD-882663D10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3E8A97-0CC7-47ED-871E-1DC17649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7D14C2-17A8-4B2E-A981-71BD7D317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1E8EF0-AD81-4843-ACEA-85598FD4D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80bf13e493447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420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DBA538-DC6A-4073-84ED-8E9BD52A0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C0F571-51EB-4478-81FD-FED9E621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EC5A73-96CD-4880-9F44-C246B06F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F960D9-4EED-45F4-994A-DD87A95A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D50FD-01EA-45DD-81AC-5AC9EA94C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for e commerce website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27C9B7-F53C-41C1-89C9-1DF28FE5A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60799B-B4E0-4B69-8E0C-5A39956FD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323CAE-D537-4862-B313-878C0DD45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Discovery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57C84E-B80C-41B8-8EAA-8896AAE21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the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A48BC9-CA9C-495C-A45C-D05CE2F5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4395D8-2423-4A64-AF58-DB3C31BFD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A270A9-639B-48B6-9731-14EA4B1F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Selection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C03353-27CF-4A3B-A71D-2FD44BD0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page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39CA99-977A-4130-9BFB-CF6F9C15C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833E06-B2F6-4BAC-A518-6E829C36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FB65C3-E4C4-4C7F-9A14-CB0EC5D28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Checkout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828C0B-52F8-4A9A-8DDB-3F65363B0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mobile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148FD7-5533-4730-BC8C-B5D3535F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85A4A0-DEB6-4662-A73E-A4F032C7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3D8111-8D0E-4676-8D7F-A3A8F2E3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Follow-up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C50522-3B4A-4D88-BFB1-24C4831F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cart handoff</a:t>
            </a:r>
          </a:p>
        </p:txBody>
      </p:sp>
    </p:spTree>
    <p:extLst>
      <p:ext uri="{BB962C8B-B14F-4D97-AF65-F5344CB8AC3E}">
        <p14:creationId xmlns:p14="http://schemas.microsoft.com/office/powerpoint/2010/main" val="3100255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CA4F24-4EA2-4CBD-A848-94779BFB4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348853-8A79-4611-B5EE-3EF4A86C3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4A2400-CA2D-481A-8D49-A6B02D2C9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E5E5DE-C2BC-43CB-BD4F-CCFDD839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22E1A3-7D0D-4707-8E53-2410CBC9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product discovery into a clear buying journey.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D5DEC4-20CA-4ED8-B8F4-E0943825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4C7503-55B4-485E-8F42-C37BDC381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020745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93E7D3-CB9B-468F-8225-32375589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AB6AE4-2EB5-414C-B06D-82F6DE31D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2E7AC5-AAB3-4DB1-977C-E5478AC22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220E49-B80D-4CC0-9A42-B2E17B73B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E9593A-BC0E-4D4E-B58F-6E6EA6D0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storyboard for e commerce website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86F9F-71D6-42BB-AC8F-7A867AFCD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02FFC0-7DEE-4CC7-A833-69C8F6A88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5185E8-BE74-4282-9884-170DB1F4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10394F-793B-45FD-B348-26D5BCB6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for e commerce website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A19C62-45C0-427C-A1BB-E49C8FE8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63D1D1-8A4D-4A46-A00C-2D4893CA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8EFD4D-75C1-4105-8FF6-5BD4D391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24453D-CAB5-44E7-8687-26B293527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19E8F8-A368-4849-BF02-C081E0635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product discovery into a clear buyin…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68BB33-0791-4180-A77F-F7835B68D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1D9BB5-60C9-4840-9564-EEC0EA6D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228B71-106A-4C20-BC78-01C78AB8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E0CA08-5699-4B9C-B557-CB1EF1D9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458F02-787A-4883-9CA9-5E99BEE5F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Polish final checkout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7433FE-63CB-47F3-B54C-6488EFAB5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512895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B98B6D5-E626-4CE1-A455-BD45D9FCF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F877EA-CB5F-4CE0-833E-44EDBAAAE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682AC5-EC74-403D-9036-DCDD8FD79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50F174-46FB-439F-B1FA-8151E219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BFA92F-90BB-4C3A-939E-F7B5E247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CBED8A-BAE9-4FCD-BD4B-5BACF0553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9B55FA-7CF5-4100-BF8D-AE8140F13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F5D5FB-BE20-41F8-A0F0-A816CC0AB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9BA18-53C2-45C9-BADF-0033A3C8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Spot the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44A185-FBB8-446E-86F0-1298E941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62BC7E-5397-4029-B918-9334FA4D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5A023B-5759-43E6-8F67-880FD6FA3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6BF3EC-8968-49C8-A617-54D6A158E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page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8594CE-7A58-43F7-8F85-E0BB2AEE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4D8C12-2B11-457F-A67A-90FBD3E6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F49F00-26E1-4464-AE66-9AC61B499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DF9454-F8D6-4077-9798-E21B88FD9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mobile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2DE35A-993D-4155-A2A0-DA63B8032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78ACDC-38C9-48A3-8D3A-1ADF2219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371DE8-9FD4-4CE0-BB6A-5B317ACC3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887891-1726-49EF-B303-FB6FC308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Test cart handoff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B6A1A8-3DD0-43E2-B888-077B5D684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868DF6-E060-4096-A87E-80A788998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796AF9-1ABC-40B8-AB15-8CB36829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70D051-1254-4903-B66E-01EE3B4F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final checkout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3B088E-B932-4D16-8AA3-658FAB766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525902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DDA066-A923-42DD-B362-3E02B5DE9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9C57B6-FED1-458B-814D-E43520173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340904-258B-4664-81F0-DAB5583E0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256C73-DD63-4BD7-8E31-F61C3D3BD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80710A-7DA2-421A-A301-AD9E6A6C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for e commerce website: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0CF8D8-89AD-4F36-AE06-974CB537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2732F5-9E37-436C-9B15-FEC3048A7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A7EEC-E300-4972-AD06-CB57086C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877D5A-238F-4110-AE25-35418A6D5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Visitors browse but lose momentum at product pages.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140CFA-B14F-46C3-A77F-F01AF5307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A36CD1-20FA-41D1-899E-13D3A452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Cart steps feel unclear on smaller screens.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487CC9-220B-4F60-935C-A1695A87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AA54FA-677A-49CA-9D94-33C84DB5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lacks a shared view of the customer path.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884F71-2A1A-4DFE-9713-90416C21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8A8E73-DD97-43B3-81F1-A9BC0FEC9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F3E193-8132-4DC8-8D2A-4ADC8FF0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344514-06A7-4C5F-A3D9-D3F9869C6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screen has a clear role in the buying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7705BE-F18F-4F37-8D4B-371037B28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F5CE66-7A6B-4297-BCE5-6B56699A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Mobile actions are easier to follow and complete.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6D9107-A5F8-4C17-93D9-C36908A22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0BC94B-4655-4B05-ADEE-6BC6FAA6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aligns on one simple customer journey.</a:t>
            </a:r>
          </a:p>
        </p:txBody>
      </p:sp>
    </p:spTree>
    <p:extLst>
      <p:ext uri="{BB962C8B-B14F-4D97-AF65-F5344CB8AC3E}">
        <p14:creationId xmlns:p14="http://schemas.microsoft.com/office/powerpoint/2010/main" val="12489297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A45E89-B478-418F-B3C1-57D69116A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C24D20-A183-4A7E-8539-F354419C7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18F444-2075-4BCB-BA31-768C3D35D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133F07-6EAB-4B0D-833B-4B7CA08B4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4B056C-6C2D-4E7B-9BFE-650180D9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15B0A7-208C-461B-A89C-3D8F01CF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049FEF-849E-4B0B-86A7-012112FB1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A3DBBA-7329-493C-BFB2-5F38B43BF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DC6B15-E0E6-42E3-8F2F-6034D9BC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DDB2BD-6DD8-4760-947A-9774CDD33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way to show how shoppers move through the site.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91C1B7-2D82-4B6E-8E11-04939DE57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93DEDA-5939-4E67-BC51-3C2B4333B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EBBA6D-F5F4-4F16-8A9E-B77CFC63F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404638-6873-4250-BB6F-DC2469E90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UX 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0106B7-57CB-4A34-BC83-3B7E35E84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sequence for screens, actions, and decision points.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2C5DB1-9F15-42D2-81B0-11ABE4FD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113154-5B8C-415E-83A4-5BCA26E11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CC8D85-A023-4C01-8395-C2178419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6069AD-D362-4E00-8C7D-EB73BD64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D72403-CFA5-4F92-98F1-4C1647711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story that connects campaign traffic to purchase intent.</a:t>
            </a:r>
          </a:p>
        </p:txBody>
      </p:sp>
    </p:spTree>
    <p:extLst>
      <p:ext uri="{BB962C8B-B14F-4D97-AF65-F5344CB8AC3E}">
        <p14:creationId xmlns:p14="http://schemas.microsoft.com/office/powerpoint/2010/main" val="14295194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CBB45C6-39A4-49CC-80B5-8D30FD252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318E71-392D-4A97-90BB-743B86F9D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4FA8BF-DB81-4E83-88F2-CE1D58F7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DF56F2-4163-45D5-BA66-4A8890A27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567A0D-A988-4ACF-879A-20D04E1B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740768-27F2-4405-8C4C-8C9A6882D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0E9426-834A-47F8-BF99-2486962CC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0743FB-57F9-4897-8A38-43BE6CF14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ABA33F-7D74-484A-A752-561C10EF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4111AA-E8FC-43DD-87CA-B643DBC68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2B36D9-9087-428E-928A-2E602A264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Spot the hero product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79A19-0471-49DE-9748-1F9F4F0D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EE0681-F854-4951-B51A-5DFB3904A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4FD301-C3D9-40CE-A010-CE09EA0CC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7ABDAF-624E-4E4C-B15A-773D73F90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2F1758-FC9E-4B4A-99DB-F6977D823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E89807-082E-4D55-90CD-B27D9C8F9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03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page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42ED7E-89C6-4791-8045-1CD7ED978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1C68C6-73A4-414F-ABF2-1F9D864AA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DE5D42-830D-4F43-BD50-F3C6D5492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FBFAFC-22FF-4D78-BB76-9D5F2B0E0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61640A-A670-4ABA-B5B2-18524EB58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9D9C6C-94E6-4684-9441-175F6F4D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mobile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9570D5-B79F-4258-9FE9-ABD217A45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5AB6B7-9800-474C-ADC1-0B6539B72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15C742-BA82-4F77-8B78-2A4B7CA8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1C3D56C-27A2-4920-8414-67621028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4B6F3A9-F4E0-49BD-8A23-CFDA445E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D0F80C0-5D18-4370-87A2-11DAB450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Test cart handoff</a:t>
            </a:r>
          </a:p>
        </p:txBody>
      </p:sp>
    </p:spTree>
    <p:extLst>
      <p:ext uri="{BB962C8B-B14F-4D97-AF65-F5344CB8AC3E}">
        <p14:creationId xmlns:p14="http://schemas.microsoft.com/office/powerpoint/2010/main" val="3843919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DC63F4-3065-48F1-8554-0C07391A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46C17-C814-46A8-9996-2FA8D508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40C986-05AE-43FA-A3F4-EA1A12A07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1531AF-79EF-456C-A999-D763BFA47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ECE321-6DDA-4215-AF10-5C7E30D4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2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for e commerce website: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D43C70-3EF2-4BC6-8F21-D333702C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CE27F8-0193-4E34-8239-B6D1C3008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857EB-547D-4D1B-84AF-358392297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home decor brand guide shoppers from inspiration to checkout?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B16C5E-D76D-4B59-9A73-196464D26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8F15E1-5E63-4F5F-BC41-83087E0B6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9B3374-B45A-48E6-889A-4004F782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68E92B-0F65-4298-9E7B-4679E2A5C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page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4E3315-F272-457B-861F-13A947394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ACC9B7-2A90-4508-B7E8-6A3F6885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6502A4-EE99-4ED1-94D2-BC5CC953E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mobile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EC2F8E-2D7E-4E62-A7B2-0715EFB7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1C5CE9-421C-477B-8681-145C1E642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889CEA-444C-4066-AD97-52AEC633E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final checkout</a:t>
            </a:r>
          </a:p>
        </p:txBody>
      </p:sp>
    </p:spTree>
    <p:extLst>
      <p:ext uri="{BB962C8B-B14F-4D97-AF65-F5344CB8AC3E}">
        <p14:creationId xmlns:p14="http://schemas.microsoft.com/office/powerpoint/2010/main" val="19228632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C6D87E-C72F-4E15-83E6-7DC1B9F13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89433-4090-4A0C-8857-9C459D24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D1A622-D3C0-48CC-93DB-ED9E01E2F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C95303-551A-453E-BE2F-A39ED2F01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2AC229-FB0C-4FF6-ABC3-8C0A09773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for e commerce website: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3B57FE-6E34-484F-875E-761A64EE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F969ED-44AC-4372-A84C-03D80B792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E52146-9FDB-4150-B8A5-EA1D4EF08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4EC32D-7BE6-4F19-B9C7-A344ED42D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Spot the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2ECE1-02AD-43A4-98AB-02246E57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36F4B5-B923-46EF-A2DB-756A2D55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7E35E1-D13C-4760-9089-4BC108D85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FA2C5F-A737-4096-A379-690119E8F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DC1E41-6EAB-4E14-9502-ED488F0A3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key page moments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9B9E08-AFDB-44FA-BFCB-5034BE41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CF6F55-9F6E-4C6C-B2F7-0226E45BD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D264CC-492A-40B8-AE8A-BB4925D9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3F20BB-C005-403A-973D-817D36CD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373B80-A3FA-49B9-A112-6D76205C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mobile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B891F4-4F17-4300-BA8E-C2B7A9DF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4D2F2C-F427-464A-80EE-5D85D23DB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947DCE-D998-45E2-AF44-0A63E930D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2CCA93-3B5C-428F-AE50-196F8DB73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4BDC29-711E-457F-9471-908EB5CD1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final checkout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96D7939-7832-4E96-9579-EA076AE1B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256786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7514E7-6D33-457A-A5F4-6DDD852F1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66FC28-9F14-4EBC-ACB3-A455B48D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43613D-FAF9-4191-ADCB-1B9EFF900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clearer path helps shoppers keep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522AE5-BF82-4EB1-8590-4812B0DB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7BE6E9-F177-4862-A0AC-667B330B4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0AE7DE-0584-4062-ADDA-7312A726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E26441-C25D-4808-A7F8-01E70A7E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736784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2026-10-01T22:21:51.9720000Z</dcterms:created>
  <dcterms:modified xsi:type="dcterms:W3CDTF">2026-10-01T22:21:51.9720000Z</dcterms:modified>
</coreProperties>
</file>