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13cb432ddef42ab" /><Relationship Type="http://schemas.openxmlformats.org/officeDocument/2006/relationships/extended-properties" Target="/docProps/app.xml" Id="R145df5635a8a4cb6" /><Relationship Type="http://schemas.openxmlformats.org/officeDocument/2006/relationships/officeDocument" Target="/ppt/presentation.xml" Id="R9658902bb35845f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5446cec909c4b2b"/>
  </p:sldMasterIdLst>
  <p:notesMasterIdLst>
    <p:notesMasterId xmlns:r="http://schemas.openxmlformats.org/officeDocument/2006/relationships" r:id="Re7bbf62cd97c438c"/>
  </p:notesMasterIdLst>
  <p:sldIdLst>
    <p:sldId xmlns:r="http://schemas.openxmlformats.org/officeDocument/2006/relationships" id="256" r:id="Raf0f7bb9838f487c"/>
    <p:sldId xmlns:r="http://schemas.openxmlformats.org/officeDocument/2006/relationships" id="257" r:id="R08d7c66cd4934ebf"/>
    <p:sldId xmlns:r="http://schemas.openxmlformats.org/officeDocument/2006/relationships" id="258" r:id="R555a480928ce4506"/>
    <p:sldId xmlns:r="http://schemas.openxmlformats.org/officeDocument/2006/relationships" id="259" r:id="Rb01f47bf3ea24c9a"/>
    <p:sldId xmlns:r="http://schemas.openxmlformats.org/officeDocument/2006/relationships" id="260" r:id="R53fc657e7e1649ab"/>
    <p:sldId xmlns:r="http://schemas.openxmlformats.org/officeDocument/2006/relationships" id="261" r:id="Rbbea82f05220414f"/>
    <p:sldId xmlns:r="http://schemas.openxmlformats.org/officeDocument/2006/relationships" id="262" r:id="R318d53293d7b439c"/>
    <p:sldId xmlns:r="http://schemas.openxmlformats.org/officeDocument/2006/relationships" id="263" r:id="R0c9726a1db404055"/>
    <p:sldId xmlns:r="http://schemas.openxmlformats.org/officeDocument/2006/relationships" id="264" r:id="Ra1be39a64c744b6a"/>
    <p:sldId xmlns:r="http://schemas.openxmlformats.org/officeDocument/2006/relationships" id="265" r:id="R10632842b7ee4307"/>
    <p:sldId xmlns:r="http://schemas.openxmlformats.org/officeDocument/2006/relationships" id="266" r:id="R81304ed00eed4b7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34fa35365a84b19" /><Relationship Type="http://schemas.openxmlformats.org/officeDocument/2006/relationships/slideMaster" Target="/ppt/slideMasters/slideMaster1.xml" Id="Rb5446cec909c4b2b" /><Relationship Type="http://schemas.openxmlformats.org/officeDocument/2006/relationships/notesMaster" Target="/ppt/notesMasters/notesMaster1.xml" Id="Re7bbf62cd97c438c" /><Relationship Type="http://schemas.openxmlformats.org/officeDocument/2006/relationships/presProps" Target="/ppt/presProps.xml" Id="Ref4e4f3371a74861" /><Relationship Type="http://schemas.openxmlformats.org/officeDocument/2006/relationships/tableStyles" Target="/ppt/tableStyles.xml" Id="Rd4f72206a4f64424" /><Relationship Type="http://schemas.openxmlformats.org/officeDocument/2006/relationships/slide" Target="/ppt/slides/slide1.xml" Id="Raf0f7bb9838f487c" /><Relationship Type="http://schemas.openxmlformats.org/officeDocument/2006/relationships/slide" Target="/ppt/slides/slide2.xml" Id="R08d7c66cd4934ebf" /><Relationship Type="http://schemas.openxmlformats.org/officeDocument/2006/relationships/slide" Target="/ppt/slides/slide3.xml" Id="R555a480928ce4506" /><Relationship Type="http://schemas.openxmlformats.org/officeDocument/2006/relationships/slide" Target="/ppt/slides/slide4.xml" Id="Rb01f47bf3ea24c9a" /><Relationship Type="http://schemas.openxmlformats.org/officeDocument/2006/relationships/slide" Target="/ppt/slides/slide5.xml" Id="R53fc657e7e1649ab" /><Relationship Type="http://schemas.openxmlformats.org/officeDocument/2006/relationships/slide" Target="/ppt/slides/slide6.xml" Id="Rbbea82f05220414f" /><Relationship Type="http://schemas.openxmlformats.org/officeDocument/2006/relationships/slide" Target="/ppt/slides/slide7.xml" Id="R318d53293d7b439c" /><Relationship Type="http://schemas.openxmlformats.org/officeDocument/2006/relationships/slide" Target="/ppt/slides/slide8.xml" Id="R0c9726a1db404055" /><Relationship Type="http://schemas.openxmlformats.org/officeDocument/2006/relationships/slide" Target="/ppt/slides/slide9.xml" Id="Ra1be39a64c744b6a" /><Relationship Type="http://schemas.openxmlformats.org/officeDocument/2006/relationships/slide" Target="/ppt/slides/slide10.xml" Id="R10632842b7ee4307" /><Relationship Type="http://schemas.openxmlformats.org/officeDocument/2006/relationships/slide" Target="/ppt/slides/slide11.xml" Id="R81304ed00eed4b7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3dd14af3a0b473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01e98241a354af8" /><Relationship Type="http://schemas.openxmlformats.org/officeDocument/2006/relationships/notesMaster" Target="/ppt/notesMasters/notesMaster1.xml" Id="Rd84d93ff1d5b457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19d3d4f4c1e4bbc" /><Relationship Type="http://schemas.openxmlformats.org/officeDocument/2006/relationships/notesMaster" Target="/ppt/notesMasters/notesMaster1.xml" Id="R7ec6c899f07d4a2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e24e840d5864523" /><Relationship Type="http://schemas.openxmlformats.org/officeDocument/2006/relationships/notesMaster" Target="/ppt/notesMasters/notesMaster1.xml" Id="R44164ab01e96439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173f7398cf04a2c" /><Relationship Type="http://schemas.openxmlformats.org/officeDocument/2006/relationships/notesMaster" Target="/ppt/notesMasters/notesMaster1.xml" Id="R6194027936c94e1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ba302bd6ab2446d" /><Relationship Type="http://schemas.openxmlformats.org/officeDocument/2006/relationships/notesMaster" Target="/ppt/notesMasters/notesMaster1.xml" Id="R57b043a8c32e4af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eeefd93b70d4de8" /><Relationship Type="http://schemas.openxmlformats.org/officeDocument/2006/relationships/notesMaster" Target="/ppt/notesMasters/notesMaster1.xml" Id="R6c83606afd4e491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590fea5206f47a5" /><Relationship Type="http://schemas.openxmlformats.org/officeDocument/2006/relationships/notesMaster" Target="/ppt/notesMasters/notesMaster1.xml" Id="R304b604fb9de4c5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63bf3286c94487f" /><Relationship Type="http://schemas.openxmlformats.org/officeDocument/2006/relationships/notesMaster" Target="/ppt/notesMasters/notesMaster1.xml" Id="R50227e17308f45d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94ea839fc9a43d5" /><Relationship Type="http://schemas.openxmlformats.org/officeDocument/2006/relationships/notesMaster" Target="/ppt/notesMasters/notesMaster1.xml" Id="R3053b5acf1d1496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24483fe6f134855" /><Relationship Type="http://schemas.openxmlformats.org/officeDocument/2006/relationships/notesMaster" Target="/ppt/notesMasters/notesMaster1.xml" Id="R806f7bf7a3204a5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e8d6fd58d7b4807" /><Relationship Type="http://schemas.openxmlformats.org/officeDocument/2006/relationships/notesMaster" Target="/ppt/notesMasters/notesMaster1.xml" Id="R0eaaced11020493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e292f3e4c346c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5d76f05c71f45c9" /><Relationship Type="http://schemas.openxmlformats.org/officeDocument/2006/relationships/slideLayout" Target="/ppt/slideLayouts/slideLayout1.xml" Id="R6e2df8840c7d46f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e2df8840c7d46f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927d83a22a4dde" /><Relationship Type="http://schemas.openxmlformats.org/officeDocument/2006/relationships/image" Target="/ppt/media/image.png" Id="Re0751fe4eb3f4b06" /><Relationship Type="http://schemas.openxmlformats.org/officeDocument/2006/relationships/notesSlide" Target="/ppt/notesSlides/notesSlide1.xml" Id="R29d345d103c2483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1d1b9b2b96463d" /><Relationship Type="http://schemas.openxmlformats.org/officeDocument/2006/relationships/notesSlide" Target="/ppt/notesSlides/notesSlide2.xml" Id="R73f0f098e0014fa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8a0072d5d7460c" /><Relationship Type="http://schemas.openxmlformats.org/officeDocument/2006/relationships/notesSlide" Target="/ppt/notesSlides/notesSlide3.xml" Id="Rfbe094b4d8ff4f1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be825270c744cc" /><Relationship Type="http://schemas.openxmlformats.org/officeDocument/2006/relationships/notesSlide" Target="/ppt/notesSlides/notesSlide4.xml" Id="Rd37524ff932146a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e451746e5f4b51" /><Relationship Type="http://schemas.openxmlformats.org/officeDocument/2006/relationships/notesSlide" Target="/ppt/notesSlides/notesSlide5.xml" Id="R343d81e926d54e3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0cc88c121d476f" /><Relationship Type="http://schemas.openxmlformats.org/officeDocument/2006/relationships/notesSlide" Target="/ppt/notesSlides/notesSlide6.xml" Id="R3a79512770154a9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a231730a90445b" /><Relationship Type="http://schemas.openxmlformats.org/officeDocument/2006/relationships/notesSlide" Target="/ppt/notesSlides/notesSlide7.xml" Id="Rc9c9ef3929d9472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f38243d644480c" /><Relationship Type="http://schemas.openxmlformats.org/officeDocument/2006/relationships/notesSlide" Target="/ppt/notesSlides/notesSlide8.xml" Id="Rc890d8c60dc5464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5d4ce7c7d04f1b" /><Relationship Type="http://schemas.openxmlformats.org/officeDocument/2006/relationships/notesSlide" Target="/ppt/notesSlides/notesSlide9.xml" Id="R288776b71e9b4a1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f010e89ad34c9f" /><Relationship Type="http://schemas.openxmlformats.org/officeDocument/2006/relationships/notesSlide" Target="/ppt/notesSlides/notesSlide10.xml" Id="R5c13c79cc267431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be5a69d738470a" /><Relationship Type="http://schemas.openxmlformats.org/officeDocument/2006/relationships/notesSlide" Target="/ppt/notesSlides/notesSlide11.xml" Id="R26471523e6844f1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1826A2-132B-4869-9AD8-FEEEBABE2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BCD0D7-718F-487B-8111-C3FAB24B4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AFA10B-5E10-4F2F-AF5F-6C759BE8D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Storyboard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B90ECE-12D4-4788-AD14-B363AFEA5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campus team maps a short film about a lost violin and a second chance.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BB60E8-FB0A-49C3-9E71-0C7E37FB3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8A0AD9-EDD4-4484-96BE-D85C1B378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C38E5B-E57E-4F3B-BAC1-5D6E0AE57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C3DE10-0F37-4078-A0B6-6EFE209B2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751fe4eb3f4b0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9535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0DC127-95FF-4F33-BDE3-0D4C42698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6268B6-7D07-4039-842A-A66948284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D31FC3-427E-4BAF-BBBC-E1252D719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29BC25-D8FB-4123-B7E9-5C0069B88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08168E-A940-4B77-9179-50C597E03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storyboard script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1A284C-930B-4AF4-B913-62F084246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15525C-135E-41CB-BEC8-CDDA87903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F3EC55-387D-4F18-950D-61F282AA8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7ACE3B-08B9-4F0E-82AD-A25136DAB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EF60F3-BA48-43AB-9A85-15EE3BFF0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6A7C84-A486-44C9-B94F-53093420B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2E914E-4FEE-4919-AB9B-F26261214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Conflict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84419C-E338-4D70-986B-2A5945147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each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F59208-1356-4804-B433-3D2AF154A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809A2A-80AC-4945-9582-B2C337ECE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AB4632-F1A8-42B8-901A-D548D5E17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Turning Point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281F78-03E6-4002-AF26-62D479CC9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AEC6C3-6B4E-4622-94BA-43C7C29C6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607439-8FE4-4B9B-9ED5-FD6080274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01AB36-A913-4573-9805-23F0BDE18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Resolution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E4885B-6F12-4344-802A-E5FE777AE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Check pacing</a:t>
            </a:r>
          </a:p>
        </p:txBody>
      </p:sp>
    </p:spTree>
    <p:extLst>
      <p:ext uri="{BB962C8B-B14F-4D97-AF65-F5344CB8AC3E}">
        <p14:creationId xmlns:p14="http://schemas.microsoft.com/office/powerpoint/2010/main" val="5890024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25F6E5-E06D-4BA1-9A12-05DC19820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AE779F-36DE-45AC-9D89-5D2B11E48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B59D79-F7D2-44D8-888A-2972A9DD1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32DEE9-D7DA-4E66-8D72-CF7F9991A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BFFFA3-CD69-41F1-81E5-B21A59576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simple plot into clear scene-by-scene beats.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8BF76B-02AC-4E0E-9A29-CD83CBA97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DAAFAC-4132-490D-A3A5-3FAEA61D9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905711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C9BEBB-A304-45A3-9010-E5EA50DB6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99BB81-37FD-4D7B-B916-09B548719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F8BDCA-0730-4611-8902-37ECCB6DD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71361E-4273-4880-A4A7-F8FA95E3B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F9A723-4586-4D07-B1A7-D3E2A174E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storyboard 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8C9ABB-E723-4CAE-A9BB-C3606751E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33C2C8-3164-499F-BA49-6DCC2A018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312C30-245B-4565-819D-45F068161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26BE0B-0B08-425E-BC34-230FDE5FF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storyboard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72780F-C736-480E-BBCE-A258210B9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726B86-F0EB-4380-96CC-B60080D2F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892357-0C8C-401B-9AA3-57434A6A1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0A469B-67BD-4B09-9784-8214CB880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8D3723-339D-429D-90F3-F06253ACA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simple plot into clear scene-by-sc…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A7D2F1-872C-46BF-94E4-0168E27E3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D491BE-6FB4-41AE-A25C-E06737258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AE3096-2EC7-47D7-937F-229B8EC03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4E0745-4BEE-40C6-BEAF-5D5C714BD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2C40CB-477B-4605-B2E5-C9A72E2F3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Refine the ending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F224A4-C451-435D-B51B-FF9432C1A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298413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0D4CA79-AAAA-483C-BBD8-69F1F3277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046F81-B154-4C29-8867-16C331DAA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D07AC8-D6F1-4FFA-9F26-95B66E18B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372AD3-B9D0-44EF-8BAB-43F2727B1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AA6A44-B8D3-4304-8AA3-201D3A3F1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F656A3-8CED-4ABD-93EA-615056F58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A1D877-ED0D-48E9-B142-C438F4DE3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7ED23B-1E9C-4EBC-943C-975193387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E12476-B962-4072-B865-8159ECD89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AF0A77-8E1E-4CBD-9BC4-3D3115A54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732F54-2E6B-4A65-B73B-061802050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5ECF62-150F-420B-BBF3-897CEB347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6305EB-F533-4686-9184-72E35E1F6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each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3ED6E2-86D2-4422-B30E-624D3BD1A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764545-05FF-49C3-AB36-8972909A7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193EA6-23D6-4819-A48F-4D2AE13A6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BD203A-4846-4B29-B520-73DA0934C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D6E507-BBD6-4391-9053-C0775537B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282B79-B1AE-4319-B857-DBFDB6B6D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B34296-CBAE-4269-88CC-9DE483EE1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6303E4-50A8-4124-A727-CAC97C7B5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Check pacing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300CE2-8549-40D0-8DC2-2463FCA87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BD5BED-1234-4D84-B03D-77AF9002A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C1A6E6-46FB-4973-ACDA-33E576761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E0E6E23-DDAB-4309-A920-E02BDCB5E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the ending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AF7469B-65AE-4090-AA47-55E3871A0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190293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E2EFD9-2BE1-4FBF-8300-D590D7B48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FDABB6-961B-4854-93EF-403C2339C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1CE322-C9BA-4EAE-9057-676725C50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21AB87-3CE5-4C63-8EF3-2D9FDC9AA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861630-69E8-4B4B-B335-6D2BBF0B3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storyboard script: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D6E7DC-F314-4466-B6A7-381C9FD66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7AA4C0-6D31-4AD2-92DE-3EE055C17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6B937C-DCEB-4185-B59D-F2CCFCB7A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1B63C8-953C-4896-9923-63DB34D8D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8C941D-E129-4CCF-9F45-955230D0E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04EC19-B62C-48D9-9B04-0FD555D6F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Dialogue ideas are not tied to the plot.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0FDCFE-63E6-4C5A-B558-E2F40F014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ED374E-4E5A-4989-B9E6-CA4F0EC8B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ending arrives without enough buildup.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AEA0D9-91C9-4D7C-8667-D2ED01791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04C887-A5F2-4A88-929D-78B7BC316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EE4DB3-5F99-4A51-83D5-D216DF8DB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6F578C-606C-4D80-A9AA-17B435F5C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6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beat has a clear purpose in the story.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87D5C2-776D-4D36-8ADD-A7DC5EEA4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D310CF-840B-4F8F-8D03-6AD084D5F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9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Characters and actions stay aligned across scenes.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7528DD-5DA3-4D8A-9407-9FB1206CD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A308D5-310E-4F4E-95DD-278E0F038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6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scene lands with a stronger payoff.</a:t>
            </a:r>
          </a:p>
        </p:txBody>
      </p:sp>
    </p:spTree>
    <p:extLst>
      <p:ext uri="{BB962C8B-B14F-4D97-AF65-F5344CB8AC3E}">
        <p14:creationId xmlns:p14="http://schemas.microsoft.com/office/powerpoint/2010/main" val="50524841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CEF772-CA78-4EE4-8B28-B9E9C6EA1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F89975-A919-4549-AFDB-AD4F875FB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27E35B-C4D8-43D0-B424-18F89CE5B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C14E63-4267-4636-A810-79E29F004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962FBF-B0C7-4F55-9E74-68D07EFBC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13ED9B-650D-4C2F-90E4-15EB9E428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ABDFA8-7C3C-4964-A447-9339597DA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C2367A-B2D4-4FB1-AD17-D74A97203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0FDA89-1A2E-4619-BA42-23CED7E49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2A58AB-5FDA-4B74-A2BC-4D724FDEF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way to organize scenes before filming.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EFDF73-AFBD-44F6-BC19-D2F56F3D9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56F640-5226-4FE7-BDBE-FBF72E228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303370-4975-4673-8B2F-0086B3B32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3312FA-1B05-472E-9986-92C415595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95FD8D-DCB3-4D23-8866-15BC9A0C6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shared structure for writing, directing, and editing.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E5CA7A-58C3-4A45-9514-7D6ED0CDB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96AB49-5EF4-4841-AB54-D977B8C70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6DC541-649B-44C6-9943-2864D8C60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99D574-4F59-4178-863D-B58F9DF42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PITCH PRESENTERS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15D703-106F-4584-BB02-F2156D5CA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visual flow to explain the story fast.</a:t>
            </a:r>
          </a:p>
        </p:txBody>
      </p:sp>
    </p:spTree>
    <p:extLst>
      <p:ext uri="{BB962C8B-B14F-4D97-AF65-F5344CB8AC3E}">
        <p14:creationId xmlns:p14="http://schemas.microsoft.com/office/powerpoint/2010/main" val="174085689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40AAFF9-B950-4D70-97B5-851129987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96749B-5D5C-45C6-8023-2887F7E71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A756BB-B419-4F6B-9A79-DE3DE7583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311F8B-4410-4105-81EF-0876F9A12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B2F747-3D48-400E-BE2F-F41C65CE6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D988EA-2182-45D0-A2FD-E322F0E28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D94376-DA89-4C06-B631-470A5C8F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C1A605-5EA1-4E7A-9DCE-66FAEA24C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58DD2D-2A01-4D2E-B584-CEB4E6B84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4356EA-3EB6-413C-BEB3-A0B0B3984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E4C98F-C97F-4B91-A798-EAAF9F768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premise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93CD7D-E6A5-4FDB-8B54-5A8930C98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DA51A3-E014-4927-A9FF-14239FDFE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B47467-7448-4F0F-800E-DAF51B250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AC2B52-2EA6-4832-8507-749B3F394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BAB009-7C3C-498E-8E1F-5ED858002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054FA6-3C47-497D-8244-3287DE4CD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each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4E5AC6-C0EF-4FE7-BF29-0378A356C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48539F-14DD-4C25-95C9-92042077E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D23480-F9CE-48FA-AF25-54D90838C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D800F3-234F-4F9A-B6E9-F229224C1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D7D3D9-CCB8-4236-B23B-424854A9A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DCCE77-E0F0-4EEE-A68C-ECE28DEDE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EB0CEBB-69F1-4B14-A53B-CEBA2B5C0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E87ABFA-514D-4ED3-8E20-88B9C17A2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A012EB1-3C37-45B2-A129-9482001F3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29322F3-3979-4994-9DB3-D821E7201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A87A630-C6D1-4D82-84B5-CE59541CF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3F96BC7-F08A-4958-BB79-7DA5E57F7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Check pacing</a:t>
            </a:r>
          </a:p>
        </p:txBody>
      </p:sp>
    </p:spTree>
    <p:extLst>
      <p:ext uri="{BB962C8B-B14F-4D97-AF65-F5344CB8AC3E}">
        <p14:creationId xmlns:p14="http://schemas.microsoft.com/office/powerpoint/2010/main" val="183823056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0DD177-CB16-40AF-9897-2F8564DD2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A97F9E-32D5-48D2-9C4C-34D34E7B4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638F59-61D2-49D8-A5BC-0767829BA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5B3A19-D3B2-4407-BC96-209793A3C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8EA684-0EB9-480D-8392-C4A84BFB2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storyboard script: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69C3A5-8956-4576-A1E3-39B49799F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3C2E92-23FA-4131-8999-3902F199F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703731-9B7D-4B62-8E73-243C9EDCF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2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student team turn a violin mystery into a clear storyboard?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AB4B5C-385A-4715-96F9-54AEC0DA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51B2A2-2BDC-4F6C-8DC0-56124693E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C14A2E-7377-4FDD-B565-AA4A05E09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B697D4-D1EA-41FA-A282-A9C37F2EE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each scene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A3BEC3-D89F-43EF-8F6C-B2CCBAC05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E3DA30-3AE3-4F84-BB75-226AA09F2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B02E67-016F-4531-BE79-C0CE60FC4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769488-64EA-4F05-B8C8-EE7654A18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71184A-E64F-4F7C-9525-71BB31398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3ECAEF-3A57-45D2-82C7-AA26AAA88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the ending</a:t>
            </a:r>
          </a:p>
        </p:txBody>
      </p:sp>
    </p:spTree>
    <p:extLst>
      <p:ext uri="{BB962C8B-B14F-4D97-AF65-F5344CB8AC3E}">
        <p14:creationId xmlns:p14="http://schemas.microsoft.com/office/powerpoint/2010/main" val="106887409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EE71F18-44D4-4003-8326-11129EB54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5F557C-275F-4830-81A4-105EADA26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518541-FAC0-4633-B9BD-A0A209F17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DC1336-1929-4739-8AC9-F863948B5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FFF954-47A2-4831-98B4-A92AA4C13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storyboard script: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D88E5D-BB77-4100-B9AD-D8D460592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A0B6B5-51E4-4367-8B4D-2D5516FC9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F830B0-7465-4336-BD25-6FC0126BC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8079E5-0567-4F54-9AD7-6A78A0C10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FBB30C-10FF-4E5D-9252-6E51FF669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1F0185-0DDE-44F7-BD39-25769402F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43C5A6-A173-43D1-B0C6-492EDCE0A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C47FB7-652B-4138-BF71-D2DBFC175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5D81E8-F3B8-4FAB-BEF2-0282E1DD8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each scene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6371A5-6702-4FA5-89CC-E13A44053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998879-CFC2-40E1-9B27-133FFB65B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5181D6-8351-4EBE-BCEA-F6C60CB02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5AD7E9-2ABF-4D55-ADF1-FABB9AD04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3070C4-4C39-42A2-9DD3-0A4F69782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F334A0-2DF6-4DC1-A5A5-1ED26BDAB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AB6B58-7739-48C1-B22E-94CFBED10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F16718-1F04-4E03-834D-61746C2A3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F776A1-D618-4CCD-9AC3-F98AC0606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DE0D9A4-3A03-402F-800A-CB1862005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the ending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1D6036-2E80-4D6B-96F0-977AA60D6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8948940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D4A6A3-2DD2-41B1-905F-BC226468A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613F61-0647-44CF-8747-22D75620D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4341BB-0BA6-4C1D-8B1B-27BCD0796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the story beat by beat.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8C7FC4-EEC2-4416-8797-C4D8F0281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04D776-93DE-4907-B6A9-B2FEE30C1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A1ECBD-A18C-4AA5-907F-B88AE0735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1BDEAE-16D2-416B-B1F3-92627E223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355294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2026-10-01T08:03:23.1880000Z</dcterms:created>
  <dcterms:modified xsi:type="dcterms:W3CDTF">2026-10-01T08:03:23.1880000Z</dcterms:modified>
</coreProperties>
</file>