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b74942b7244922" /><Relationship Type="http://schemas.openxmlformats.org/officeDocument/2006/relationships/extended-properties" Target="/docProps/app.xml" Id="Rc20a8397d11d4448" /><Relationship Type="http://schemas.openxmlformats.org/officeDocument/2006/relationships/officeDocument" Target="/ppt/presentation.xml" Id="R542c9c500bb34d6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d05260919a43b2"/>
  </p:sldMasterIdLst>
  <p:notesMasterIdLst>
    <p:notesMasterId xmlns:r="http://schemas.openxmlformats.org/officeDocument/2006/relationships" r:id="R7c7ec73bf8cd497c"/>
  </p:notesMasterIdLst>
  <p:sldIdLst>
    <p:sldId xmlns:r="http://schemas.openxmlformats.org/officeDocument/2006/relationships" id="256" r:id="Rc9e2027f2b1b4cdc"/>
    <p:sldId xmlns:r="http://schemas.openxmlformats.org/officeDocument/2006/relationships" id="257" r:id="R78e998fd85cf4aa2"/>
    <p:sldId xmlns:r="http://schemas.openxmlformats.org/officeDocument/2006/relationships" id="258" r:id="R8f3af76568ac472e"/>
    <p:sldId xmlns:r="http://schemas.openxmlformats.org/officeDocument/2006/relationships" id="259" r:id="Rc8f6e994883f4399"/>
    <p:sldId xmlns:r="http://schemas.openxmlformats.org/officeDocument/2006/relationships" id="260" r:id="Rb9f5bc6f609c4466"/>
    <p:sldId xmlns:r="http://schemas.openxmlformats.org/officeDocument/2006/relationships" id="261" r:id="Ra2fcb5e7ee4b4b21"/>
    <p:sldId xmlns:r="http://schemas.openxmlformats.org/officeDocument/2006/relationships" id="262" r:id="Rd9a72e8e70c84ce4"/>
    <p:sldId xmlns:r="http://schemas.openxmlformats.org/officeDocument/2006/relationships" id="263" r:id="Rdd94370ad23948ad"/>
    <p:sldId xmlns:r="http://schemas.openxmlformats.org/officeDocument/2006/relationships" id="264" r:id="Rab01bc9e71db4835"/>
    <p:sldId xmlns:r="http://schemas.openxmlformats.org/officeDocument/2006/relationships" id="265" r:id="R2e9a6b6981854270"/>
    <p:sldId xmlns:r="http://schemas.openxmlformats.org/officeDocument/2006/relationships" id="266" r:id="Rfc16d1bb7e504c7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a87aa0b7534659" /><Relationship Type="http://schemas.openxmlformats.org/officeDocument/2006/relationships/slideMaster" Target="/ppt/slideMasters/slideMaster1.xml" Id="Rd9d05260919a43b2" /><Relationship Type="http://schemas.openxmlformats.org/officeDocument/2006/relationships/notesMaster" Target="/ppt/notesMasters/notesMaster1.xml" Id="R7c7ec73bf8cd497c" /><Relationship Type="http://schemas.openxmlformats.org/officeDocument/2006/relationships/presProps" Target="/ppt/presProps.xml" Id="R0f2b301b16254c16" /><Relationship Type="http://schemas.openxmlformats.org/officeDocument/2006/relationships/tableStyles" Target="/ppt/tableStyles.xml" Id="R840491c44cf04986" /><Relationship Type="http://schemas.openxmlformats.org/officeDocument/2006/relationships/slide" Target="/ppt/slides/slide1.xml" Id="Rc9e2027f2b1b4cdc" /><Relationship Type="http://schemas.openxmlformats.org/officeDocument/2006/relationships/slide" Target="/ppt/slides/slide2.xml" Id="R78e998fd85cf4aa2" /><Relationship Type="http://schemas.openxmlformats.org/officeDocument/2006/relationships/slide" Target="/ppt/slides/slide3.xml" Id="R8f3af76568ac472e" /><Relationship Type="http://schemas.openxmlformats.org/officeDocument/2006/relationships/slide" Target="/ppt/slides/slide4.xml" Id="Rc8f6e994883f4399" /><Relationship Type="http://schemas.openxmlformats.org/officeDocument/2006/relationships/slide" Target="/ppt/slides/slide5.xml" Id="Rb9f5bc6f609c4466" /><Relationship Type="http://schemas.openxmlformats.org/officeDocument/2006/relationships/slide" Target="/ppt/slides/slide6.xml" Id="Ra2fcb5e7ee4b4b21" /><Relationship Type="http://schemas.openxmlformats.org/officeDocument/2006/relationships/slide" Target="/ppt/slides/slide7.xml" Id="Rd9a72e8e70c84ce4" /><Relationship Type="http://schemas.openxmlformats.org/officeDocument/2006/relationships/slide" Target="/ppt/slides/slide8.xml" Id="Rdd94370ad23948ad" /><Relationship Type="http://schemas.openxmlformats.org/officeDocument/2006/relationships/slide" Target="/ppt/slides/slide9.xml" Id="Rab01bc9e71db4835" /><Relationship Type="http://schemas.openxmlformats.org/officeDocument/2006/relationships/slide" Target="/ppt/slides/slide10.xml" Id="R2e9a6b6981854270" /><Relationship Type="http://schemas.openxmlformats.org/officeDocument/2006/relationships/slide" Target="/ppt/slides/slide11.xml" Id="Rfc16d1bb7e504c7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a0ee1a20ab45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2b0dd41f664bc4" /><Relationship Type="http://schemas.openxmlformats.org/officeDocument/2006/relationships/notesMaster" Target="/ppt/notesMasters/notesMaster1.xml" Id="R391e411e457542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1917f2de384520" /><Relationship Type="http://schemas.openxmlformats.org/officeDocument/2006/relationships/notesMaster" Target="/ppt/notesMasters/notesMaster1.xml" Id="Rce46af95f781404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9bc06c52744bf3" /><Relationship Type="http://schemas.openxmlformats.org/officeDocument/2006/relationships/notesMaster" Target="/ppt/notesMasters/notesMaster1.xml" Id="Rd5331f842e234c2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bb9be93c6645a2" /><Relationship Type="http://schemas.openxmlformats.org/officeDocument/2006/relationships/notesMaster" Target="/ppt/notesMasters/notesMaster1.xml" Id="Ra5e3e1015a1348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c8252b39b64a15" /><Relationship Type="http://schemas.openxmlformats.org/officeDocument/2006/relationships/notesMaster" Target="/ppt/notesMasters/notesMaster1.xml" Id="Rf00784eb3dcb4ad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4bd9a1935b49c6" /><Relationship Type="http://schemas.openxmlformats.org/officeDocument/2006/relationships/notesMaster" Target="/ppt/notesMasters/notesMaster1.xml" Id="R91b01ad6416441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87a773af08422d" /><Relationship Type="http://schemas.openxmlformats.org/officeDocument/2006/relationships/notesMaster" Target="/ppt/notesMasters/notesMaster1.xml" Id="Ra97b93ca08564f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a66448f13ba4dec" /><Relationship Type="http://schemas.openxmlformats.org/officeDocument/2006/relationships/notesMaster" Target="/ppt/notesMasters/notesMaster1.xml" Id="Rf9ad22ccbc0f4f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f997e6c3ab4cc3" /><Relationship Type="http://schemas.openxmlformats.org/officeDocument/2006/relationships/notesMaster" Target="/ppt/notesMasters/notesMaster1.xml" Id="Rd0ed490e87eb4e2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a033dcc63d4883" /><Relationship Type="http://schemas.openxmlformats.org/officeDocument/2006/relationships/notesMaster" Target="/ppt/notesMasters/notesMaster1.xml" Id="Rd5f1710c5f0642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1ee1a4fa6bf4c36" /><Relationship Type="http://schemas.openxmlformats.org/officeDocument/2006/relationships/notesMaster" Target="/ppt/notesMasters/notesMaster1.xml" Id="R478b9d2756a74b5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ef4f794da3417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c50310b80d4868" /><Relationship Type="http://schemas.openxmlformats.org/officeDocument/2006/relationships/slideLayout" Target="/ppt/slideLayouts/slideLayout1.xml" Id="Rd81c3749a2f44c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1c3749a2f44c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094e2ace374937" /><Relationship Type="http://schemas.openxmlformats.org/officeDocument/2006/relationships/image" Target="/ppt/media/image.png" Id="R561f0c2574a947db" /><Relationship Type="http://schemas.openxmlformats.org/officeDocument/2006/relationships/notesSlide" Target="/ppt/notesSlides/notesSlide1.xml" Id="R8496baecfee74c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b46a578fd94520" /><Relationship Type="http://schemas.openxmlformats.org/officeDocument/2006/relationships/notesSlide" Target="/ppt/notesSlides/notesSlide2.xml" Id="Rf334aed283f14b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7c23316c9b45a5" /><Relationship Type="http://schemas.openxmlformats.org/officeDocument/2006/relationships/notesSlide" Target="/ppt/notesSlides/notesSlide3.xml" Id="Rdd328c0c740144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21a1e2a9ea4fd0" /><Relationship Type="http://schemas.openxmlformats.org/officeDocument/2006/relationships/notesSlide" Target="/ppt/notesSlides/notesSlide4.xml" Id="Rcce27290b56247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df811a456642e8" /><Relationship Type="http://schemas.openxmlformats.org/officeDocument/2006/relationships/notesSlide" Target="/ppt/notesSlides/notesSlide5.xml" Id="Rb3a44d0036f046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37123146d64413" /><Relationship Type="http://schemas.openxmlformats.org/officeDocument/2006/relationships/notesSlide" Target="/ppt/notesSlides/notesSlide6.xml" Id="Rb007f1b3028948b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24b9a629c046cb" /><Relationship Type="http://schemas.openxmlformats.org/officeDocument/2006/relationships/notesSlide" Target="/ppt/notesSlides/notesSlide7.xml" Id="Ra3824f5281024dd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f1e981af5f46ca" /><Relationship Type="http://schemas.openxmlformats.org/officeDocument/2006/relationships/notesSlide" Target="/ppt/notesSlides/notesSlide8.xml" Id="R533ab72ec0f248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3a808137964b10" /><Relationship Type="http://schemas.openxmlformats.org/officeDocument/2006/relationships/notesSlide" Target="/ppt/notesSlides/notesSlide9.xml" Id="R910ee0d421944c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63f99b5a904e3c" /><Relationship Type="http://schemas.openxmlformats.org/officeDocument/2006/relationships/notesSlide" Target="/ppt/notesSlides/notesSlide10.xml" Id="R3fa0354b8227480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6bb0b439847f5" /><Relationship Type="http://schemas.openxmlformats.org/officeDocument/2006/relationships/notesSlide" Target="/ppt/notesSlides/notesSlide11.xml" Id="Rcc778161e5bb47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BA1B20-8D58-4BB9-97EC-3D03B6F72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2BB012-8BA2-4778-9BBA-4375718D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5407BB-424E-4D77-8306-F1105C7C3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Sound Effects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823CC5-C40D-47B3-8412-EC05F3177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junior editor maps a haunted subway chase with precise footsteps, doors, and echoes.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16FCC8-38A1-4668-B9B1-B259DAF4E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BB36AF-61BE-4F1F-9FD7-8DCFDFD4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571A9F-7E73-4AC8-8901-458CAF6C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DCA8E-8392-4A86-B504-A104CB4B9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1f0c2574a947d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374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95AC36-9B02-49BC-B17E-BBF00E4E6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02772-8E57-4D86-96BA-99B3EF64B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671A5C-5259-4A89-BFDE-BD6028BC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482DC6-0A60-42ED-9730-B69B6179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BAFB95-A018-4E1D-86DE-CD0BA40BD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sound effects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A189E1-B5B0-42A1-B7FC-5AAD1426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18EA45-AA7A-49D1-94CE-7DA6D5FEA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793A65-351D-4AF6-858F-BAA23AF44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622B11-A7BA-4EF8-8F07-AB0FCCF4C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key actions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7D744F-E54A-414F-981B-4135E413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F0AFE0-AF2C-4C1C-98DD-95136333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D65202-52E3-4A11-AFFD-FAAD6C33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Cue Planning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7828DB-DB67-4A0B-94F4-B1F1A3D0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cue types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3AA5DD-E689-4A48-9894-91AD9DFF4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C7E011-DB61-4141-879E-4CB62150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355CF4-9D8A-4883-9FD5-E06720B9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Sound Layers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5B9B7C-E84D-4794-B772-A1F0525F2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Layer ambient beds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04C69F-332D-4467-A8D9-13F022A7D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399DA4-0928-408D-BC28-B7556071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EDA6D5-3835-496C-B91D-31B55E8C9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Mix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FE0145-1462-4875-BA62-1A91A0F2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Time each hit</a:t>
            </a:r>
          </a:p>
        </p:txBody>
      </p:sp>
    </p:spTree>
    <p:extLst>
      <p:ext uri="{BB962C8B-B14F-4D97-AF65-F5344CB8AC3E}">
        <p14:creationId xmlns:p14="http://schemas.microsoft.com/office/powerpoint/2010/main" val="11392217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34CFC-B1E1-48C2-BE8D-6F813A59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D2F75C-F4DC-4D7F-B285-87431472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A3C0AE-45C4-4D21-8DF2-BF35EA7A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71E95F-B952-4F5C-88CB-1032F992A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29B909-FB1F-4663-8180-5615AFF4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tension with timed sound cues across each storyboard beat.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A356DA-E27C-4D94-97E6-A138CADE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D6B3E3-9CAF-4E9A-A706-8568B0DD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376779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452FEF-8455-4158-BD10-F4175F45D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F63348-59C8-4817-9525-35132095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CD3A21-0670-4581-8107-6139A35AB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793093-5895-4250-9843-666C44648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B7A55-4879-4B4B-9FB7-99547411D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storyboard sound effects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EBAED-A4C2-4126-BB76-C66292BF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70DF84-6D25-4F2A-A878-ED9849E6A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330F9-1EE1-4206-8673-C8F8A9D4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7EDA1F-755E-4063-991B-34C459F11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sound effects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A854E2-56B8-4F0D-950D-415DF083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AD676F-8183-4495-98C1-1E0E933A3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0F9F6B-E6D9-40C8-8C4C-74F4AEAB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3B7C14-930D-4A0C-97E0-1768D2F24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8BC024-99F5-4582-AED9-764BDCA58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tension with timed sound cues acros…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505AB4-628A-4ADC-B084-C89A683E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3259B7-9C58-445A-8816-0D4CE069F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E9C92B-16DE-4320-A749-DB402661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8EF863-FFA4-4BE8-A6B2-02055AE2A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7F54BB-827D-4FDE-844D-217D391D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Review scene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461A88-12F3-4679-8A7C-3A7951829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921434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9FD0D8-4D06-4E1C-BA21-09E2F5B40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7BF85-4313-4639-A4B0-885964A3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27044-26D7-43D1-930C-9F88444BB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4EC22-CAD0-4110-A2AE-42D7D9681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1E44E8-6919-4771-B7FB-AB6B3BFF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249E28-4CE6-41CE-9D0F-FB2D3215A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DD5D1-0F96-4D9F-AADD-E6882BA5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617B8F-5AB8-4F72-8E31-299265C9E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89F5D9-7EB6-46EA-8526-478E40395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key actions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E52BF4-AADC-4C49-98F6-41DF183BF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56699A-B9F0-42C1-BA31-DED8910F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0EECE8-8CBE-46DA-8504-A78693B3D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39275B-519E-44E3-B102-48A8FB6A5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cue types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C62DFB-89ED-40DF-B745-0B551A68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ECD631-C8DD-468E-82D6-F9095B169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0B413D-7E5F-41FB-ABA3-6FFC48198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8DE402-FB0A-4F54-A47F-8BAC36A8D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Layer ambient beds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C5CA4F-D0DE-41D7-91A7-59C420331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48F5D7-F0A8-4B5F-82DB-492CF6839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364826-5458-4B10-8307-61F83B9E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2009D1-ED23-4B1B-AE61-BFC10E5E3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each hit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975174-E1E5-4308-B614-BD150D722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4C1F4C-511E-4C40-839E-9C68B69E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EEA713-FA7C-4402-AA12-1DC7371DA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9E5504-E0A0-4B1A-8398-380DF6CD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A0EC9F-3558-4338-94A8-35EE6E01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686475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AA3518-8853-4572-B5D9-6DA4D1066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742EED-5FE1-450F-A598-8A60281E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53B8D1-00E9-49DF-AD72-59CB40CD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6E75A6-7C56-4BA4-BF85-C2AAD0CB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90F8CF-71B1-457A-9DB6-18F57D2C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sound effects: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8CB42C-7149-48D1-B7AC-922704509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00FFBC-A4A9-44A2-9BE6-912BF13F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4CC584-4584-43B8-80AA-1DB147D6D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3F9E3-77D5-4D51-84B9-19033384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chase feels flat without clear audio cues.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B1A8AA-B374-41FF-9AEC-984913422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0CE7E2-1178-4FF7-B1E5-0FDC68436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Effects are added late and clash with the visuals.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D37BD9-212E-479C-8F01-B2E47F99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84D2A8-5FD2-45D0-BF50-EF1720D4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cannot agree on where each sound belongs.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937C8D-DF16-4A54-A087-34D9CF4E3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0EBBD6-D35C-444D-AC76-857A5539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174738-172F-4CFE-A0CD-B3D196B0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98741C-1668-4B4B-A555-1F4413911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has a defined sound cue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93A82E-80E3-415A-B4E4-2EF7D2CE2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C195F9-4E8F-4FDE-8C87-6AFAB87C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scene builds tension with layered audio details.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657A99-CC8A-4054-A217-1971F6ABA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9158F4-9E64-484A-AE62-EF9713C29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the sequence with a shared plan.</a:t>
            </a:r>
          </a:p>
        </p:txBody>
      </p:sp>
    </p:spTree>
    <p:extLst>
      <p:ext uri="{BB962C8B-B14F-4D97-AF65-F5344CB8AC3E}">
        <p14:creationId xmlns:p14="http://schemas.microsoft.com/office/powerpoint/2010/main" val="17240988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AFD920-4ACC-418A-9174-188A6412B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9A3E88-D42B-4E9F-B091-C1C9B3240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11E08E-8864-4BB1-B470-DB6ECF982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DE8704-C0D9-4343-A62C-6CA67263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FF4DF8-CC4F-437F-B18E-77A887BB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5627BB-B532-4394-B271-6AE4227DF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EECD32-108B-4441-BC10-0D4D425A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C81F0C-DADB-45E7-9A95-A098F6DE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5684BA-91EE-4C69-B02E-CE7DCAE5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1C032E-E392-41C8-8397-F494D51D9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match sound effects to each shot.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5B0BD3-C623-45D2-859C-6473F3FA0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DA9CF7-1714-4E1D-B45B-E18814CF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DDDB94-C805-4A53-B774-3A0AC3C76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822A15-5F51-46CE-A6E2-8B2CE3C9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16894A-9022-4FBD-8DCA-623342214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structure for planning audio beats in a scene.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428571-8EBD-45CA-86B8-A3BC25E5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2FFEC4-2F89-46A2-9783-857A2A8A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55EFAE-BFF8-4BE7-9A1C-305977F8B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8C5A81-B0D0-400C-A2B2-5F9162D00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DIRECTORS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343383-7513-48B4-8D02-7B71AAD4B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see how sound supports mood and pacing.</a:t>
            </a:r>
          </a:p>
        </p:txBody>
      </p:sp>
    </p:spTree>
    <p:extLst>
      <p:ext uri="{BB962C8B-B14F-4D97-AF65-F5344CB8AC3E}">
        <p14:creationId xmlns:p14="http://schemas.microsoft.com/office/powerpoint/2010/main" val="12804533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2BE7EB2-ED44-4D58-BEB5-61D69E94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96E686-C97F-4B6A-A680-FCF8233A5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2B55CC-1D06-4D8D-8495-03CDF444E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FFD380-2907-4F13-B9C3-05BA45E3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39F54A-A9BD-49A0-AF85-5687B0DBE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3AA5F2-9A15-41EE-BE39-2C290531C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63BB36-473F-463B-AAB5-28980DDB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F454A3-D978-403C-AA40-8860794AF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79C12A-A8A7-4A92-B091-B0771BBF4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09AC41-461C-479B-A084-470BB465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5C59F4-6D66-457D-8787-79F42F974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key actions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0007A8-C0E1-4939-82B5-416826F5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345D3D-6654-4B02-8C39-B77116A8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D41CE0-106F-48B8-A97E-7A516744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1EB204-3596-4AA9-AD61-B1CAAAEC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A2982C-EE88-4251-8EB6-C22424C60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F78BD1-6E93-4CE6-BF3B-7D1B353A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cue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8D2A53-5656-4D21-AD00-A6BCAA18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1F4FFA-B0A1-4BBD-9619-E5F6361D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E03E1E-BD5F-452E-B52E-EB1630A27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B72019-4B41-48B6-A8C1-BC7B84B79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B59C10-7D28-41A2-AE46-EF4CBAFB1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3DB9DB-7DD0-4093-9611-26FB70123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Layer ambient beds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C93B34-17A8-41BF-AA37-0F7837B4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0F2486-F5BA-4E93-9032-0F314CCA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AE88BF-7F52-4586-8E17-769DDCA36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0A3930-84AE-45CC-8D8F-2E5E1B7D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F17B701-1F00-46A7-8E0B-C2FA79C6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735D962-8BBE-4640-BCB3-C44B7E80F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each hit</a:t>
            </a:r>
          </a:p>
        </p:txBody>
      </p:sp>
    </p:spTree>
    <p:extLst>
      <p:ext uri="{BB962C8B-B14F-4D97-AF65-F5344CB8AC3E}">
        <p14:creationId xmlns:p14="http://schemas.microsoft.com/office/powerpoint/2010/main" val="12830957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D0EAB9-9659-45FA-95F3-38FAE449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E82FAD-CCDB-427A-AD57-29F581114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24F396-12FB-41ED-8BA3-6647DD2D9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626636-752B-4A0F-AD61-DD282CB3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9F7A21-4876-4BDE-B0CC-DC41238E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sound effects: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B279F1-CEB5-4646-B881-AF0B0B513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DA83CE-03EF-48A9-9D03-CC35FFED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28E6CA-5B0B-4C96-9EB8-E32E3BC1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silent storyboard into a tense subway chase with sound cues?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C0DC70-B90A-41F2-9437-278C1625A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90A490-9ECA-457E-9151-93969FC0D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A9FF55-BC8B-477A-AEDB-7715F349D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CE612C-75DE-4565-8439-8919054E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cue types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7DB917-E9D2-4E20-A56C-BAD37BF1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38718C-F70E-47E9-B552-BCED2F216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E2AD34-0392-442E-983C-C9A76618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Layer ambient beds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D3BFA8-5E75-41DA-B881-27C251A0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7D9D51-120F-4F4B-AC7D-0799B614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9B4280-F866-458C-914F-C49DEB65C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18206834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0BBED4-347F-4C98-B9F2-39165D3FA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3BF32E-A442-4F57-88A8-03C0B490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A72385-7318-4A64-8BEE-BEB1D25D8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CB9B9-4421-4160-9A6A-77398421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8DD15-354D-4100-840E-8B3523C3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sound effects: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51588A-D34B-4018-AB35-7B597A191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D75658-4DBB-45BF-86D2-F5359EB4E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9934D2-E303-46F9-ABD3-BB6AE8E2E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279438-1FFE-49AB-B69A-77CE942B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key actions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F3FD61-9B4F-482E-BB75-44C3F2CD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B0397B-1CA0-4FF4-A7D9-BC23E5CD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F631DC-D65A-43FD-8EA4-EABC2A93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E9DF7E-3295-4626-843B-9F40A27BC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4D78E5-2599-4A32-ADAD-E490F933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cue types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E9EDB8-6E8D-47B5-A149-1BB15B2C2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268521-5730-40D5-935D-807453EDF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4266DC-8930-4E43-A055-8E7CEF97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BFEAB8-31FE-4F45-8703-DDBBFF74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2AE831-269A-4B3E-B1EF-BCBAADEF0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Layer ambient beds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252D5E-2C3F-43AF-ACD9-E8C78F711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2935C5-09C4-4023-9562-17CE618C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A1385C-53F2-4D21-B502-68B99F2C2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30C5DA-4EA5-4FD1-84E4-52C4B2D5B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AEAA02-1C42-4D00-977D-FA1790AA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751BBF-AAC6-463B-A8D0-823F3190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56441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0AA17-4206-43C4-809C-E3FEACDD5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AFE75D-7477-41A9-9874-61E5016F3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FE608F-6BD1-4857-8C75-79453BF44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each frame into a sound-driven moment.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B2F0FE-51CE-4B8F-AF58-AF4086AA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311EF-2194-4CCA-83F4-115F051B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97F3D-ADD8-44D8-9D6D-663F19951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DCF6DA-F9FA-4F96-95D8-9AEF8E2D9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192814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2026-10-01T09:03:53.1290000Z</dcterms:created>
  <dcterms:modified xsi:type="dcterms:W3CDTF">2026-10-01T09:03:53.1290000Z</dcterms:modified>
</coreProperties>
</file>