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a195858204409f" /><Relationship Type="http://schemas.openxmlformats.org/officeDocument/2006/relationships/extended-properties" Target="/docProps/app.xml" Id="Ra42d954c0ec048c2" /><Relationship Type="http://schemas.openxmlformats.org/officeDocument/2006/relationships/officeDocument" Target="/ppt/presentation.xml" Id="R2cf102d8c14a49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69b75269ba4c61"/>
  </p:sldMasterIdLst>
  <p:notesMasterIdLst>
    <p:notesMasterId xmlns:r="http://schemas.openxmlformats.org/officeDocument/2006/relationships" r:id="Re5f2217a25354347"/>
  </p:notesMasterIdLst>
  <p:sldIdLst>
    <p:sldId xmlns:r="http://schemas.openxmlformats.org/officeDocument/2006/relationships" id="256" r:id="Rcc02ae1ce9ba4098"/>
    <p:sldId xmlns:r="http://schemas.openxmlformats.org/officeDocument/2006/relationships" id="257" r:id="R56e0e5c4df4d4ef1"/>
    <p:sldId xmlns:r="http://schemas.openxmlformats.org/officeDocument/2006/relationships" id="258" r:id="R883fdb80b8514f51"/>
    <p:sldId xmlns:r="http://schemas.openxmlformats.org/officeDocument/2006/relationships" id="259" r:id="R5c9061a75130435d"/>
    <p:sldId xmlns:r="http://schemas.openxmlformats.org/officeDocument/2006/relationships" id="260" r:id="Rae306706d89649f7"/>
    <p:sldId xmlns:r="http://schemas.openxmlformats.org/officeDocument/2006/relationships" id="261" r:id="Rcc632838b7d14fcb"/>
    <p:sldId xmlns:r="http://schemas.openxmlformats.org/officeDocument/2006/relationships" id="262" r:id="Rd859f295f43346c2"/>
    <p:sldId xmlns:r="http://schemas.openxmlformats.org/officeDocument/2006/relationships" id="263" r:id="R04f3ef9e8ee14241"/>
    <p:sldId xmlns:r="http://schemas.openxmlformats.org/officeDocument/2006/relationships" id="264" r:id="R8317aca163a7434b"/>
    <p:sldId xmlns:r="http://schemas.openxmlformats.org/officeDocument/2006/relationships" id="265" r:id="R6bd9cdfcc4c94167"/>
    <p:sldId xmlns:r="http://schemas.openxmlformats.org/officeDocument/2006/relationships" id="266" r:id="Rf44eaaaea4904f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619a4d6ca04000" /><Relationship Type="http://schemas.openxmlformats.org/officeDocument/2006/relationships/slideMaster" Target="/ppt/slideMasters/slideMaster1.xml" Id="R4169b75269ba4c61" /><Relationship Type="http://schemas.openxmlformats.org/officeDocument/2006/relationships/notesMaster" Target="/ppt/notesMasters/notesMaster1.xml" Id="Re5f2217a25354347" /><Relationship Type="http://schemas.openxmlformats.org/officeDocument/2006/relationships/presProps" Target="/ppt/presProps.xml" Id="R9517d46222f448ce" /><Relationship Type="http://schemas.openxmlformats.org/officeDocument/2006/relationships/tableStyles" Target="/ppt/tableStyles.xml" Id="R5f0fbb90bfb340a9" /><Relationship Type="http://schemas.openxmlformats.org/officeDocument/2006/relationships/slide" Target="/ppt/slides/slide1.xml" Id="Rcc02ae1ce9ba4098" /><Relationship Type="http://schemas.openxmlformats.org/officeDocument/2006/relationships/slide" Target="/ppt/slides/slide2.xml" Id="R56e0e5c4df4d4ef1" /><Relationship Type="http://schemas.openxmlformats.org/officeDocument/2006/relationships/slide" Target="/ppt/slides/slide3.xml" Id="R883fdb80b8514f51" /><Relationship Type="http://schemas.openxmlformats.org/officeDocument/2006/relationships/slide" Target="/ppt/slides/slide4.xml" Id="R5c9061a75130435d" /><Relationship Type="http://schemas.openxmlformats.org/officeDocument/2006/relationships/slide" Target="/ppt/slides/slide5.xml" Id="Rae306706d89649f7" /><Relationship Type="http://schemas.openxmlformats.org/officeDocument/2006/relationships/slide" Target="/ppt/slides/slide6.xml" Id="Rcc632838b7d14fcb" /><Relationship Type="http://schemas.openxmlformats.org/officeDocument/2006/relationships/slide" Target="/ppt/slides/slide7.xml" Id="Rd859f295f43346c2" /><Relationship Type="http://schemas.openxmlformats.org/officeDocument/2006/relationships/slide" Target="/ppt/slides/slide8.xml" Id="R04f3ef9e8ee14241" /><Relationship Type="http://schemas.openxmlformats.org/officeDocument/2006/relationships/slide" Target="/ppt/slides/slide9.xml" Id="R8317aca163a7434b" /><Relationship Type="http://schemas.openxmlformats.org/officeDocument/2006/relationships/slide" Target="/ppt/slides/slide10.xml" Id="R6bd9cdfcc4c94167" /><Relationship Type="http://schemas.openxmlformats.org/officeDocument/2006/relationships/slide" Target="/ppt/slides/slide11.xml" Id="Rf44eaaaea4904f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0960b8fe8fb47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90a6027cba4caf" /><Relationship Type="http://schemas.openxmlformats.org/officeDocument/2006/relationships/notesMaster" Target="/ppt/notesMasters/notesMaster1.xml" Id="Re0f14178bc784a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140677c6e254b81" /><Relationship Type="http://schemas.openxmlformats.org/officeDocument/2006/relationships/notesMaster" Target="/ppt/notesMasters/notesMaster1.xml" Id="Rb7c44881f0194a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a7bfc1690b4e58" /><Relationship Type="http://schemas.openxmlformats.org/officeDocument/2006/relationships/notesMaster" Target="/ppt/notesMasters/notesMaster1.xml" Id="R0d7670665e4445a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395595f7b04ff8" /><Relationship Type="http://schemas.openxmlformats.org/officeDocument/2006/relationships/notesMaster" Target="/ppt/notesMasters/notesMaster1.xml" Id="Rbe335f287d364d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fd7de2dd824e04" /><Relationship Type="http://schemas.openxmlformats.org/officeDocument/2006/relationships/notesMaster" Target="/ppt/notesMasters/notesMaster1.xml" Id="R55b170390f884fe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2e8c4e4ada461b" /><Relationship Type="http://schemas.openxmlformats.org/officeDocument/2006/relationships/notesMaster" Target="/ppt/notesMasters/notesMaster1.xml" Id="Rdb34bee2ccaa4a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18361749784e8d" /><Relationship Type="http://schemas.openxmlformats.org/officeDocument/2006/relationships/notesMaster" Target="/ppt/notesMasters/notesMaster1.xml" Id="Rb0931ca2adae42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ce5af6b0e54ad6" /><Relationship Type="http://schemas.openxmlformats.org/officeDocument/2006/relationships/notesMaster" Target="/ppt/notesMasters/notesMaster1.xml" Id="R397a441f206b40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6b1187ad48487a" /><Relationship Type="http://schemas.openxmlformats.org/officeDocument/2006/relationships/notesMaster" Target="/ppt/notesMasters/notesMaster1.xml" Id="R382ae1f9e50c45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e680a483f94495" /><Relationship Type="http://schemas.openxmlformats.org/officeDocument/2006/relationships/notesMaster" Target="/ppt/notesMasters/notesMaster1.xml" Id="Rb48ea117a18b42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4e080948784296" /><Relationship Type="http://schemas.openxmlformats.org/officeDocument/2006/relationships/notesMaster" Target="/ppt/notesMasters/notesMaster1.xml" Id="R28d386f4a1ed45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e4806dfd8146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75099791274dcd" /><Relationship Type="http://schemas.openxmlformats.org/officeDocument/2006/relationships/slideLayout" Target="/ppt/slideLayouts/slideLayout1.xml" Id="R2c859504b93240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859504b93240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52fe9e2b84cde" /><Relationship Type="http://schemas.openxmlformats.org/officeDocument/2006/relationships/image" Target="/ppt/media/image.png" Id="R22ea02d3874c4443" /><Relationship Type="http://schemas.openxmlformats.org/officeDocument/2006/relationships/notesSlide" Target="/ppt/notesSlides/notesSlide1.xml" Id="Rb984cae1bd784b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fef27c7e84e39" /><Relationship Type="http://schemas.openxmlformats.org/officeDocument/2006/relationships/notesSlide" Target="/ppt/notesSlides/notesSlide2.xml" Id="R4ffabb91959449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cd66941ec49db" /><Relationship Type="http://schemas.openxmlformats.org/officeDocument/2006/relationships/notesSlide" Target="/ppt/notesSlides/notesSlide3.xml" Id="R57c928e8610145d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48ebcdfdd4cdf" /><Relationship Type="http://schemas.openxmlformats.org/officeDocument/2006/relationships/notesSlide" Target="/ppt/notesSlides/notesSlide4.xml" Id="R6e801c472c6a48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dcee746114649" /><Relationship Type="http://schemas.openxmlformats.org/officeDocument/2006/relationships/notesSlide" Target="/ppt/notesSlides/notesSlide5.xml" Id="Redd996a0dd0c47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a7efad16f45f3" /><Relationship Type="http://schemas.openxmlformats.org/officeDocument/2006/relationships/notesSlide" Target="/ppt/notesSlides/notesSlide6.xml" Id="R6e763eb7061541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f4aa0126143fe" /><Relationship Type="http://schemas.openxmlformats.org/officeDocument/2006/relationships/notesSlide" Target="/ppt/notesSlides/notesSlide7.xml" Id="R2ba64c6a70364d7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396a3cfbb4b6d" /><Relationship Type="http://schemas.openxmlformats.org/officeDocument/2006/relationships/notesSlide" Target="/ppt/notesSlides/notesSlide8.xml" Id="R94cc615086d34e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7c61a352a4189" /><Relationship Type="http://schemas.openxmlformats.org/officeDocument/2006/relationships/notesSlide" Target="/ppt/notesSlides/notesSlide9.xml" Id="Rf388c8e9213942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3a8ee4aa247b2" /><Relationship Type="http://schemas.openxmlformats.org/officeDocument/2006/relationships/notesSlide" Target="/ppt/notesSlides/notesSlide10.xml" Id="R51c71dac39e246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39f95bdb44f74" /><Relationship Type="http://schemas.openxmlformats.org/officeDocument/2006/relationships/notesSlide" Target="/ppt/notesSlides/notesSlide11.xml" Id="R3e8c3df8df9442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997D65-4B27-4910-8F46-61BEBE9DC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11E36-0065-4A45-B788-CBDF4441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A6722C-5EE3-4C77-8D11-2371D424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Storytelling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975A1-99F1-424D-89BC-3D42E3DE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junior filmmaker maps a short heist scene into clear, visual beats.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005F4-62C7-4555-8270-849592A3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0AC7AC-8856-4AA0-8C53-BDA71D93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7B702-D613-4F30-B3A4-BCC310F9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275A9-ABA8-45FD-AEC4-6CB3E721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a02d3874c444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570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3B7574-6A41-42E5-9682-65AFA542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658CD-DC11-4672-969D-004E5DEB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FA6C6B-2219-4ECC-9472-D9598F4E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D5060-B7B5-4AEC-826A-01E3D399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8151D-4E3D-4632-9606-4B0415E8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storytelling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1E50C0-8CF6-4DEE-8B0E-51FD9772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FF2D7-3579-44A8-9BFF-E218D0A4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F8F0D-8ED2-4985-96D3-3CF15DE6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8825C5-74FE-4936-BA9A-7FE09256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A4354-95D8-438C-8D1C-5C1FB10F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7B073-1832-4CD9-9098-3EAA79A43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CB72DA-2406-4CFD-AB3D-20D501CD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6C9F8D-CF50-4F94-B012-3C49805A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into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C76D0-078A-4343-86A8-DE2A0610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05D113-07DC-49D2-8939-33469AF4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9CB562-A47F-4155-954E-7C3A89F4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755D6-6712-4E52-A41D-940E03DC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DA26A4-C873-478A-8904-C82C71C09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96E682-D515-4423-A631-8D476E04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F8C7F-7309-47BF-9340-66DF89F2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Beat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39F40-EA05-4358-93D7-AD21D9B6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2068262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EF4372-382A-4D71-876B-E2726B64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3C945-4A59-472D-8F9F-45B8388C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29AA6A-0205-4561-B0E7-92031B6D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E681EE-305C-4C0A-9921-31DDA767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04962F-B4BD-4726-9897-BC1B5953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scene into a simple shot-by-shot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C43B7-9036-42DE-B1DB-9A8B4602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D29AAF-3B94-407F-8469-3EAA15C1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501932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BE123A-68B1-412B-A073-86F50558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ADA207-A217-4196-8FD8-1D9232D8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5CFD57-15B8-4714-BE0C-4740981B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825089-233A-4D19-91D1-F729E4749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E09EED-FDD1-4852-A948-7744C4F2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storyboard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FC1FF-32FE-471F-9053-0A63CCB30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D04DD-F9AE-4608-BD92-DA3EEECC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284E37-0E8E-4C25-982D-007D8DD1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62716A-22FB-4974-810A-F3E97B6E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storytelling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6B762-98C7-4CEF-84B2-79D39173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69B4D-65E0-42AB-9491-0FFB0818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F9E9B9-92E0-413E-A5D5-E1AFD4273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7CAD4B-A979-42AA-A1E7-EC3B3DC70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B44147-5816-40B1-86D5-C9D6325F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scene into a simple shot-by-shot…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0E8B3-B403-470C-9BC7-EB81EF33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A14A82-2935-4594-A408-9A0856287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715E9-95C3-4BBF-900D-D6EDDEAD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22355-6357-427A-BC78-7147744C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EB827A-598C-4607-82AA-90D08E40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85F60-84DD-42E8-9B04-A1328CCD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661031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B0CF35-2938-41AD-8B80-D364D46B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7888C-15EB-4AC1-8FB0-851EABF8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2EBDC-7A4F-4AB5-A7BC-31BED412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306A54-5505-482C-9888-B119932D5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2A491-5E52-48DA-8845-5364DDA21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ADA395-30B4-4F9D-865E-68226CD9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58228-A229-433F-8128-384EA1CF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610A4D-7A4D-4994-B43F-854ACE44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99C58D-7FF1-4458-A33F-373CFC27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1DA26-87F4-4366-B7FD-CFC31F76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91DE8-88E1-49B6-BD44-15A1E33F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367324-C674-4985-B596-9FE815E7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E4F95-7953-4324-904E-6319A272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C9A35-FC09-4CBE-8AA7-5833F3A16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778887-55D0-4C1C-98A3-BA366EF0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8115E8-9F05-47BA-A972-4A4F3737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5A5987-FF4E-4533-8EEB-C2B0B98A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BF1762-E64C-45AC-AC92-81E3E63F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AFA1BF-FF04-45BC-9E74-25DD2FDD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91672-0317-45B5-B8D7-1A0A217E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4091DB-5827-4D48-B43B-F6F9B311B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FD7458-1DA3-44CF-884C-22753748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E5A011-4EE3-4C19-BEE1-ACA8D12C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2EC451-6CDE-407F-BBC1-2295DD89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6455EC-E536-4670-83D9-89355BCD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B7C8F9-082A-41FD-909C-913A8E16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62783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CA5C36-6ECF-4575-B2FF-99C5D36C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B6A48-4F4A-44E2-A46F-0A316717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00217B-F923-4CCF-8F73-F16A0380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7C26FF-F2D6-41C9-B056-4BCA7CDD7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5A8E9-E61F-45CC-A800-1DE82EA3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storytelling: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A3DD5-71AF-482E-B04E-2CBDCD50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15AEB-DF42-4122-BFFD-D72D8C09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A9FE8-37AE-4E44-B3E7-54E5A010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5689B-6D4E-4BB7-A33C-4F89FECC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962A8-FFA4-4BD2-BA32-C469DA83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9DCFD-01ED-4D9D-B30F-D95C2415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ideas stay vague during planning.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C5B1CB-6AB8-4AE4-90D5-BCE145EB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EDA93-017F-47FE-A57A-83324013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misses the story's turning points.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9C13B4-FCAA-42AF-92AF-467FE43F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BBD19E-B814-442F-9AB0-B4479DDC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4BC11E-6523-4E04-AF6F-9662681C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B50272-AB99-48E2-B2A4-93F3CC5F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visual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691CA7-666C-4273-962E-CAC81E15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432886-015D-45C1-87F5-77B002DB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flows from setup to payoff.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FF0716-17A2-46FB-929F-A8069255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61265-D6BE-4831-B78E-8A3B1661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follow the plan at a glance.</a:t>
            </a:r>
          </a:p>
        </p:txBody>
      </p:sp>
    </p:spTree>
    <p:extLst>
      <p:ext uri="{BB962C8B-B14F-4D97-AF65-F5344CB8AC3E}">
        <p14:creationId xmlns:p14="http://schemas.microsoft.com/office/powerpoint/2010/main" val="9913550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EA27C1-F8C7-42A3-8E65-C0D3A2EB9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664F64-A797-4721-A739-AA094985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C5235E-1B3A-4691-A28C-E549516D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B3E80-99EE-40FC-9053-66DC1039B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F2CD0-C1C9-4B4B-917E-3E27C15C6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10604-D3ED-4BA5-A4DE-AD10DF48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E51F7-BA6F-4B5B-A821-E3B0C8B7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AA006B-42C7-4A09-95EA-ED11EF86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9099A-691C-4D1A-A588-AC229528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20FCF-D29F-40F9-B0C2-6F8F7449F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plan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543EF-29B9-4BB0-AB71-CB2DD5AB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6C02FD-1B70-48A3-895E-C6739E26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FA3D3-ECD8-4E06-83CF-F9D0E64B1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FE7F3A-8A1F-4EBE-ADD9-B0F53CF8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69569-B732-4EB9-AA60-1D71F7D2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visual outline for fast scene alignment.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DF2A8E-EC11-4D84-A601-E4077CA6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B05933-5B0F-4D48-B9D8-AF5BB2E5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ECFF8F-05D5-4794-BF4B-5E13F316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8CB08-7F4C-41C2-8D97-411FAD1F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E23399-D9BA-4601-AC8C-20F8BE36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organize story ideas into practical shots.</a:t>
            </a:r>
          </a:p>
        </p:txBody>
      </p:sp>
    </p:spTree>
    <p:extLst>
      <p:ext uri="{BB962C8B-B14F-4D97-AF65-F5344CB8AC3E}">
        <p14:creationId xmlns:p14="http://schemas.microsoft.com/office/powerpoint/2010/main" val="2216009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7C7B84-4F06-40CD-A6F6-8599B06D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27FD2-F1DC-46BA-90E3-D33748BB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D4799-3633-4B03-9FA2-C61C04E8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79353-E1D8-413B-A790-D945A943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B87FBC-08D5-40E2-9FDD-B17F4704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836676-6E98-43C4-9EE5-1C3F4E78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51B1B-3161-4F06-96F0-06926864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3E954-4B31-4CD8-891C-B3BC6C848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1AEDFE-FE1F-41B2-9C6A-0DEA8628B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3AF385-0630-455E-AA2E-13A8FB0A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BF4276-441B-4D37-B407-A38F5E91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C385AA-5FE4-4C8B-901C-A3929CDD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499626-E06F-45C5-A649-3C89796C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F3860-4819-483C-8B6D-74F46E02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0A68E1-B31A-4BCE-BEAE-1B8C31BD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F54B7-6702-4EDD-92D1-1D2E4D5B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CF8CE1-8FC9-47EE-A20D-77D6F31D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6555FD-D8B5-48DA-83F9-651C7413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39D460-8952-4FDF-B758-C300A7D6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F73D1-CC48-427F-A019-3DCC2C04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220796-2BCB-4AD9-BF52-D06D88EF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C8F13C-69E6-471B-B567-436B2C48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67FE45-354C-491B-990D-1E6B2AFC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95AB57-C856-4BB1-8FC4-0280438B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7BD937-5A51-4201-B98C-90FF6655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72126D-F1B8-4398-BB20-71BA1BB7F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76AD9F-EE9C-4F8E-AAF0-0BBF8D4FF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46E262-0709-4E61-A50F-0F6F376D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CC629D-EEB5-4F57-8038-E7EE579D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11246568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3698DC-671B-490A-90E1-9F9C0B736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EDAA1-10FA-45C9-A88A-EF9A549F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9B7AC-8C60-4E08-B6CC-2E17E7DF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104A2-7492-4668-B564-ACC29731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0E748B-D711-40BB-8705-DB1B6537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storytelling: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22310-9B92-42D2-99C4-4FDBD7FB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432977-66B2-4CEB-A13B-01AB80C0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C739D8-86BD-48D1-8C90-CE552C3C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rooftop escape into a storyboard the crew can shoot?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81F93-7C78-4D56-A193-8386DAB1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5187C-147F-478E-B8AB-FA2C648B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D33C5-2181-47E5-89D9-27A59120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2DEF9-4171-4CCF-A67F-EF3710F3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Break into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91DEB-5675-452A-95AC-C07D185F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B1AD71-1A50-4BC4-8C70-66529DF8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88698F-6D6C-4012-8027-04162AAB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2AB37F-CA9C-4C5A-B118-0C81ACEB4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5DF41-E563-4536-A857-FA0B0648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6611B-7988-4360-9467-5340E67F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8620037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4338CF-5371-4EF8-A049-1E7184D0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232B7-7672-4733-87E1-7847C6B6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050E10-F0D9-45BD-8801-0492F9DC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41120-05BB-4C82-863F-2E936790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751B7-072E-4F6C-AD31-425A0357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storytelling: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9394B-2C8B-439F-BF47-B833FB5F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018B3-9C54-405F-B5CB-648E9418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048342-D854-46F7-ABB6-4A025D7A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7CE6EC-EDE1-4006-957D-667D79E2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1F4039-7C6D-4104-B67F-42787B25A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C9411B-35A4-431D-B47D-6E09BCEE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62EFB8-E237-449A-BD1D-46446904D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1EA5BB-9700-48DC-B8C0-33B80FC6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5B318-17F0-42BF-89DE-48AF767F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into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995CC-3A4C-4661-AE53-68C2F054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3A60BA-48B7-4BA3-8664-EFD07BA3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DF9FE5-FE32-447C-90E1-9EE3FD42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43D9A6-1081-44E9-8B18-E769AB5C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8B5891-ED8A-4ABF-96AA-A310B830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each shot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94865C-26B1-4955-96A0-31AD52BC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9EA3B8-FDC3-47B6-833E-33CF7B412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DDD8BA-19FF-4393-A8F9-EB35BB0B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317CFC-0F2F-4EFC-8D8D-1F478EF4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5EDC88-223E-4D3F-8312-2ED19B95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36B0C9-00AE-4934-BDCC-9C42AA93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2494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C0265-8CC4-4266-9E4A-641DF3DA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42C097-EBC2-48B5-BF81-42555BD2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C21BC3-FE2A-4E1C-8B72-F99A868E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 to shoot-ready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E878B-36AC-476C-918A-4EB0AB97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03B8C1-5E5D-4203-B534-B7A8C793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45715B-4D7E-45F6-8D4B-666B5452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132734-9CB7-4DC7-86F0-9EDBD11E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995715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2026-10-01T08:40:26.6550000Z</dcterms:created>
  <dcterms:modified xsi:type="dcterms:W3CDTF">2026-10-01T08:40:26.6550000Z</dcterms:modified>
</coreProperties>
</file>