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e2afb9f2ce4e66" /><Relationship Type="http://schemas.openxmlformats.org/officeDocument/2006/relationships/extended-properties" Target="/docProps/app.xml" Id="R95f08a33afb84cd1" /><Relationship Type="http://schemas.openxmlformats.org/officeDocument/2006/relationships/officeDocument" Target="/ppt/presentation.xml" Id="Rb1852de2d9cd47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31ad6778854481"/>
  </p:sldMasterIdLst>
  <p:notesMasterIdLst>
    <p:notesMasterId xmlns:r="http://schemas.openxmlformats.org/officeDocument/2006/relationships" r:id="R9b5a8fbb0ba44294"/>
  </p:notesMasterIdLst>
  <p:sldIdLst>
    <p:sldId xmlns:r="http://schemas.openxmlformats.org/officeDocument/2006/relationships" id="256" r:id="Rc2a46bbec2574386"/>
    <p:sldId xmlns:r="http://schemas.openxmlformats.org/officeDocument/2006/relationships" id="257" r:id="R75e9939681854697"/>
    <p:sldId xmlns:r="http://schemas.openxmlformats.org/officeDocument/2006/relationships" id="258" r:id="R982d797b6fba4232"/>
    <p:sldId xmlns:r="http://schemas.openxmlformats.org/officeDocument/2006/relationships" id="259" r:id="Rd630e2e153a04e95"/>
    <p:sldId xmlns:r="http://schemas.openxmlformats.org/officeDocument/2006/relationships" id="260" r:id="R9995ef76e21042ae"/>
    <p:sldId xmlns:r="http://schemas.openxmlformats.org/officeDocument/2006/relationships" id="261" r:id="R0174caf7be4b4321"/>
    <p:sldId xmlns:r="http://schemas.openxmlformats.org/officeDocument/2006/relationships" id="262" r:id="R82151cb8e76c49f2"/>
    <p:sldId xmlns:r="http://schemas.openxmlformats.org/officeDocument/2006/relationships" id="263" r:id="R5f63bfb4fec24077"/>
    <p:sldId xmlns:r="http://schemas.openxmlformats.org/officeDocument/2006/relationships" id="264" r:id="Rb1bb8f6d98c54d60"/>
    <p:sldId xmlns:r="http://schemas.openxmlformats.org/officeDocument/2006/relationships" id="265" r:id="Rd8455f115abb4574"/>
    <p:sldId xmlns:r="http://schemas.openxmlformats.org/officeDocument/2006/relationships" id="266" r:id="Rb2d0d796bea049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dd00c3c81848eb" /><Relationship Type="http://schemas.openxmlformats.org/officeDocument/2006/relationships/slideMaster" Target="/ppt/slideMasters/slideMaster1.xml" Id="Reb31ad6778854481" /><Relationship Type="http://schemas.openxmlformats.org/officeDocument/2006/relationships/notesMaster" Target="/ppt/notesMasters/notesMaster1.xml" Id="R9b5a8fbb0ba44294" /><Relationship Type="http://schemas.openxmlformats.org/officeDocument/2006/relationships/presProps" Target="/ppt/presProps.xml" Id="R19dece49b52a4b2c" /><Relationship Type="http://schemas.openxmlformats.org/officeDocument/2006/relationships/tableStyles" Target="/ppt/tableStyles.xml" Id="R2ec3618fc07a4ba3" /><Relationship Type="http://schemas.openxmlformats.org/officeDocument/2006/relationships/slide" Target="/ppt/slides/slide1.xml" Id="Rc2a46bbec2574386" /><Relationship Type="http://schemas.openxmlformats.org/officeDocument/2006/relationships/slide" Target="/ppt/slides/slide2.xml" Id="R75e9939681854697" /><Relationship Type="http://schemas.openxmlformats.org/officeDocument/2006/relationships/slide" Target="/ppt/slides/slide3.xml" Id="R982d797b6fba4232" /><Relationship Type="http://schemas.openxmlformats.org/officeDocument/2006/relationships/slide" Target="/ppt/slides/slide4.xml" Id="Rd630e2e153a04e95" /><Relationship Type="http://schemas.openxmlformats.org/officeDocument/2006/relationships/slide" Target="/ppt/slides/slide5.xml" Id="R9995ef76e21042ae" /><Relationship Type="http://schemas.openxmlformats.org/officeDocument/2006/relationships/slide" Target="/ppt/slides/slide6.xml" Id="R0174caf7be4b4321" /><Relationship Type="http://schemas.openxmlformats.org/officeDocument/2006/relationships/slide" Target="/ppt/slides/slide7.xml" Id="R82151cb8e76c49f2" /><Relationship Type="http://schemas.openxmlformats.org/officeDocument/2006/relationships/slide" Target="/ppt/slides/slide8.xml" Id="R5f63bfb4fec24077" /><Relationship Type="http://schemas.openxmlformats.org/officeDocument/2006/relationships/slide" Target="/ppt/slides/slide9.xml" Id="Rb1bb8f6d98c54d60" /><Relationship Type="http://schemas.openxmlformats.org/officeDocument/2006/relationships/slide" Target="/ppt/slides/slide10.xml" Id="Rd8455f115abb4574" /><Relationship Type="http://schemas.openxmlformats.org/officeDocument/2006/relationships/slide" Target="/ppt/slides/slide11.xml" Id="Rb2d0d796bea049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c00b9dd69b142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9577a148824037" /><Relationship Type="http://schemas.openxmlformats.org/officeDocument/2006/relationships/notesMaster" Target="/ppt/notesMasters/notesMaster1.xml" Id="R0665962d044147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b1b26bb41a04c0e" /><Relationship Type="http://schemas.openxmlformats.org/officeDocument/2006/relationships/notesMaster" Target="/ppt/notesMasters/notesMaster1.xml" Id="R0dc11b4d2cac44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25d56c64884034" /><Relationship Type="http://schemas.openxmlformats.org/officeDocument/2006/relationships/notesMaster" Target="/ppt/notesMasters/notesMaster1.xml" Id="R5612bd4dbe6140b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abc117784744d8" /><Relationship Type="http://schemas.openxmlformats.org/officeDocument/2006/relationships/notesMaster" Target="/ppt/notesMasters/notesMaster1.xml" Id="R535e469bf7714c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f21f58aac7487e" /><Relationship Type="http://schemas.openxmlformats.org/officeDocument/2006/relationships/notesMaster" Target="/ppt/notesMasters/notesMaster1.xml" Id="R4f383d912cef41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2accd72558c4b9c" /><Relationship Type="http://schemas.openxmlformats.org/officeDocument/2006/relationships/notesMaster" Target="/ppt/notesMasters/notesMaster1.xml" Id="Rd9aff105fd7643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55115a8b56460b" /><Relationship Type="http://schemas.openxmlformats.org/officeDocument/2006/relationships/notesMaster" Target="/ppt/notesMasters/notesMaster1.xml" Id="R1b1124c5ae4341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e6e348c9544f46" /><Relationship Type="http://schemas.openxmlformats.org/officeDocument/2006/relationships/notesMaster" Target="/ppt/notesMasters/notesMaster1.xml" Id="Rb8d244e691764f2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e87f714f49a41e4" /><Relationship Type="http://schemas.openxmlformats.org/officeDocument/2006/relationships/notesMaster" Target="/ppt/notesMasters/notesMaster1.xml" Id="R9d7e79ea288a4d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6a691bbe5624463" /><Relationship Type="http://schemas.openxmlformats.org/officeDocument/2006/relationships/notesMaster" Target="/ppt/notesMasters/notesMaster1.xml" Id="Rea34442f4698416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ce17347ac9e4c28" /><Relationship Type="http://schemas.openxmlformats.org/officeDocument/2006/relationships/notesMaster" Target="/ppt/notesMasters/notesMaster1.xml" Id="Rf9658fb54b0e4e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9f3039b2fe4ce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bf029afeaf4040" /><Relationship Type="http://schemas.openxmlformats.org/officeDocument/2006/relationships/slideLayout" Target="/ppt/slideLayouts/slideLayout1.xml" Id="R2a3413127c9343f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a3413127c9343f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8f3f279f6448d1" /><Relationship Type="http://schemas.openxmlformats.org/officeDocument/2006/relationships/image" Target="/ppt/media/image.png" Id="R97f7ead5ed884e24" /><Relationship Type="http://schemas.openxmlformats.org/officeDocument/2006/relationships/notesSlide" Target="/ppt/notesSlides/notesSlide1.xml" Id="R0ac2eefa5f0246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6fe4c0fbae4caa" /><Relationship Type="http://schemas.openxmlformats.org/officeDocument/2006/relationships/notesSlide" Target="/ppt/notesSlides/notesSlide2.xml" Id="R09ee9f8980b64d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8abd5ee524e9f" /><Relationship Type="http://schemas.openxmlformats.org/officeDocument/2006/relationships/notesSlide" Target="/ppt/notesSlides/notesSlide3.xml" Id="R7fd2e419ef8c42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9cc7be599d44cc" /><Relationship Type="http://schemas.openxmlformats.org/officeDocument/2006/relationships/notesSlide" Target="/ppt/notesSlides/notesSlide4.xml" Id="R9d347c95d4a24be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9703f52e4942f5" /><Relationship Type="http://schemas.openxmlformats.org/officeDocument/2006/relationships/notesSlide" Target="/ppt/notesSlides/notesSlide5.xml" Id="Rd830181051db452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2d3f16c7f543aa" /><Relationship Type="http://schemas.openxmlformats.org/officeDocument/2006/relationships/notesSlide" Target="/ppt/notesSlides/notesSlide6.xml" Id="Rd0af9bbc74d14b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d5241e55e54349" /><Relationship Type="http://schemas.openxmlformats.org/officeDocument/2006/relationships/notesSlide" Target="/ppt/notesSlides/notesSlide7.xml" Id="Rc176f624c4454a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cac5c0a5e04c8d" /><Relationship Type="http://schemas.openxmlformats.org/officeDocument/2006/relationships/notesSlide" Target="/ppt/notesSlides/notesSlide8.xml" Id="R2f47d9527ce346b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9a2143b6444c7f" /><Relationship Type="http://schemas.openxmlformats.org/officeDocument/2006/relationships/notesSlide" Target="/ppt/notesSlides/notesSlide9.xml" Id="Rf82c913cf909407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512eba214a4823" /><Relationship Type="http://schemas.openxmlformats.org/officeDocument/2006/relationships/notesSlide" Target="/ppt/notesSlides/notesSlide10.xml" Id="R8c806b81d1fc4b7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2b7065bf3446e4" /><Relationship Type="http://schemas.openxmlformats.org/officeDocument/2006/relationships/notesSlide" Target="/ppt/notesSlides/notesSlide11.xml" Id="Re990810a56d446b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1717D7-76BF-4827-975D-8B2790D8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F1AB29-D6FE-41A7-A498-9E44B7A3F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F61204-7E94-4A67-A6FF-283ED7BF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Thumbnail Sheet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5A61C4-0949-4EA2-88BC-AE087DDE5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junior director maps a rooftop chase into clear, shareable scene thumbnails.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F98152-A45B-4FBC-A905-40C9D083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BF5F82-2A67-45C5-BB94-D175BFAE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E11EDE-329F-4662-B44F-8829FBC64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FD8CFE-EFBB-4E03-AA58-967E5AC6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f7ead5ed884e2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308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03A59D-A0D4-4770-9DC1-3AD083AB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AB2CF1-F320-43A9-A3DA-4E0E2A379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01EE7E-0CC8-4791-9ACC-4BB962C3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F381F5-4278-4381-B84E-5BC051F5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784F33-5543-4DEA-A371-17350A7C7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storyboard thumbnail sheet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10E8DD-3A8A-4ADB-BE9F-A79EB1423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F07341-1985-400C-A3B0-DAA1B7723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09DDCD-03D8-410E-BE52-01C1563FC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9C185C-87AA-43AA-B85A-ECAD6DAB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Break scene beats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2A8D1C-E401-401D-A32F-1BC3E64ED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816366-9A1E-4A19-8CA0-AE59BAB6D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A33249-5E8B-4A24-A98B-23CB6FDD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Beat Thumbnails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D9AF00-74C4-4C9E-8DD6-D2D0A79D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3BB8C3-B671-4BEE-B1C8-614CF2BA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8177EB-4742-4AC4-BCD4-C7F699237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BAF239-EC99-4055-BE47-DE3F1DB12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Camera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0B8E00-2012-4BD6-A5FB-F07000A67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Label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09BE68-CEA9-4CEA-B8A2-56F99A560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C59290-0885-4CB7-827A-7EE76AA8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33FA2B-FF37-47BA-A6F5-37CA6749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98ACAB-0C0A-4B42-8D2B-6DD327BCF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shot order</a:t>
            </a:r>
          </a:p>
        </p:txBody>
      </p:sp>
    </p:spTree>
    <p:extLst>
      <p:ext uri="{BB962C8B-B14F-4D97-AF65-F5344CB8AC3E}">
        <p14:creationId xmlns:p14="http://schemas.microsoft.com/office/powerpoint/2010/main" val="13104581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D36DB6-CE9E-42CC-B932-C1574726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4FE8D6-B16A-4061-A927-61359470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D145BC-7368-475D-84DA-63A22E76E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A23012-B14A-40CB-8DE1-4B1286C49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D0B12A-AC29-4E15-822F-43505114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action scene into a readable visual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4B0C0D-D8A7-44CC-BC93-7922EBAB4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0EA426-E6AB-4D69-A2B4-937146109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417121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21C47D-9316-44F8-985E-EFECEDC1D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60E5D-03D1-4848-975C-D8384B504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070157-0D95-4D1C-BCA7-3DE673179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4DFDFC-FE38-4F6D-AEAC-69737290C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3A084-3468-438C-BF38-A7C6E2B46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storyboard thumbnail sheet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2316CD-2B8E-4377-958E-FCD2CFF3B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F0009E-D553-4655-A8FC-F7BC3F3E2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2FC97-4E3D-46BC-9059-F165A8CF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AEF467-1902-4792-A7EB-99B0B04B3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storyboard thumbnail sheet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54D715-C4A6-4666-B06E-D86D5A5F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27F5B9-7D14-4568-8C3E-6493E4C9A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053B49-84F6-4816-8D22-1A4431334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BE5C9D-20CB-477D-BFAF-35757F139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45F78C-2790-46D8-87CF-2B97BEA1B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action scene into a readable vis…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CCF923-7FAD-4B36-9C3D-8C473D953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69544C-E903-4BA5-9181-E79EB9407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2129E7-B719-4576-A176-99048B385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E5D431-FA58-4453-B032-DF9F9092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52DB80-05DA-43D3-9F34-245093D7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Refine thumbnail sheet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60AD31-CEA7-48AB-89F6-54CF8C4CB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016268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4A3F69-E1B2-4C4F-B967-2F7D00BDD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AE0B7C-8200-40F2-846C-39C483156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666C0F-2702-4D21-9ED7-A65FBFCC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36CAD1-88A6-4764-ACB0-71DF670F8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BAD298-D1F6-4230-88CE-1D33EDC0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18F36F-48A1-4D1F-A630-002B4E44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D820FD-7B71-4E02-AACF-888050ADC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701221-1F45-4C84-AC49-4E49F1DA8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B56C54-A1AF-44DD-AF51-B2E50D3D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Break scene beats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DEF62D-84B6-4A80-8961-46107397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17BCDD-0174-4345-AD9F-2538BDFD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9A2226-DDB4-47B2-820E-D1D0C5FC5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62C555-D643-40C3-A2A3-8DBB2510C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F3AFA6-512D-4C91-9980-E0C2CB1B1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0A10E0-6C99-448E-97A3-1CFB0ABB8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066504-6EF6-4B9B-AE2C-CE286BD4B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8CA80E-564E-499D-9D78-FE1C8036A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Label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992E47-031A-4322-9048-DFE93A4BE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BD5486-7742-4D04-A2DD-58941B12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198D53-7028-4809-AFF7-61C925C6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939FCA-328A-458A-BDA7-43245330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shot order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E0AE5D-BAA6-44D4-A005-47168E8B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905F46-A75B-4B3B-9666-204B31350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6C0CBF-0B5C-446A-8B51-193FEEBEE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AEB4887-E8FC-4115-836B-2385BC417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thumbnail sheet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A98140-0D0F-4239-8C17-0AA234A3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885525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D31D3F-48F2-44B6-8CF3-05F4E09E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4D1228-0B0F-4817-826E-E2FED06E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971127-7A2D-4D50-97B7-E31037606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CDADEA-977E-483F-A1C1-CF9C888A4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292C51-6CEE-4597-881B-18F40C87E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storyboard thumbnail sheet: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B3E8EB-708E-4B74-8EFE-5AB0603E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14D3EB-E43C-4E38-9478-4D18F6125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59B3BF-5539-40A0-8918-69DC6340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364121-4C73-47AD-9FBB-136413A24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chase scene feels scattered on the page.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48F46B-7432-48D9-925D-868A0794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6B8B2D-4156-45BF-B63D-216B2E82C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Camera changes are hard to follow in meetings.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E36B1D-FDF0-4106-853B-EC5B54135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CACA0-300B-4A10-8D81-41F00B41E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keeps redrawing the same moments.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71DA5C-53B2-495C-95E5-88E9EE862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52315E-873E-4940-AD8F-669F8B04D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05B2FC-CBA8-4936-918E-1D062E5D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7D7FBB-27C3-4033-85C4-A31BD54D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is shown in a clear thumbnail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00861E-FDE6-4FAE-A781-170C9351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25F89D-6FB0-4B75-B917-6E1013A30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crew can review the scene flow quickly.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F4F220-11ED-488D-9FFA-E7810A6EB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791758-C3D5-439D-9779-642A29EF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Revisions stay organized across one sheet.</a:t>
            </a:r>
          </a:p>
        </p:txBody>
      </p:sp>
    </p:spTree>
    <p:extLst>
      <p:ext uri="{BB962C8B-B14F-4D97-AF65-F5344CB8AC3E}">
        <p14:creationId xmlns:p14="http://schemas.microsoft.com/office/powerpoint/2010/main" val="9607578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7A8B9C-E5AA-467F-BCDD-087998290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F0F787-D4A7-49F6-9507-769F62A3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CE31E2-7E9D-4A62-A5E3-4C01395E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5B5769-53A6-48F2-85C4-34783EC8E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53572-C968-4028-AE89-C1D7AA4E7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2DA69-6097-4A3F-9AA3-C51FD73E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3BEB25-EEAD-4E68-9BBD-F86D246EB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B0A1F2-0BDF-475B-8603-356953619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9175C0-03E2-46F8-B59E-F2306B0E7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74021A-39F6-450F-A265-1CE8C00BE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plan shots before filming a short scene.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A008C1-DF99-4118-A674-1EDFB137A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6B1F85-A7A9-40B9-8318-6306DF59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EB26F1-1DDF-4970-8746-F11B09A6A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2E7327-7EBF-403E-BB0E-BCB03944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670AF7-3100-4E97-9701-953E5E457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visual reference for crew discussions and revisions.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CD24EF-9023-4BC8-9CCA-E75AA4455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B7958F-5030-4622-8C12-DF01B6D80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508396-F25A-4D35-9EEF-52113FA0D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C30AD9-394A-4B54-B96C-130C567D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STORYBOARD ARTISTS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DF0BC9-26F3-4913-8A39-970A0474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layout for comparing scene beats at a glance.</a:t>
            </a:r>
          </a:p>
        </p:txBody>
      </p:sp>
    </p:spTree>
    <p:extLst>
      <p:ext uri="{BB962C8B-B14F-4D97-AF65-F5344CB8AC3E}">
        <p14:creationId xmlns:p14="http://schemas.microsoft.com/office/powerpoint/2010/main" val="5954812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FD01715-79F1-49B5-8B4E-DF087FFAE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9DB0D4-6897-4AE3-ADC6-6174D0DB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6D1204-FA04-4F55-8EF0-2FF56DF5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DCAB02-5240-4E82-9C9B-3D68A59D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4EFE87-43EF-453B-BFB1-0CB0E7D00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869221-5872-4E30-A6FF-F57AFC89E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A3884F-C15B-43F6-BFDF-D52E50A7C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3D3E76-7B5E-46CD-B837-DEE08343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E49249-34D0-4B47-86E5-41D6E0BBA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6CDA00-A734-4E69-B032-2C3B226B2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CA4B94-6B61-44E6-B329-CE36BFBD7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Break scene beats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A6040A-4E49-4892-BD49-746F814C9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787582-4CED-4E49-A6D0-902C057F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CCD73D-7D6D-40F5-817C-30833B38E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D7DDC6-E276-4A4F-AC1A-C3EBB531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4411C3-6738-4731-AC8C-28A587CB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5AFF5C-8963-424D-833B-B96EABA3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1AD96F-13BE-4CBC-9B7D-97723416B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E2625D-0FC3-4D46-BF3D-FBA1AAD8F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E557F0-7A93-49D6-A813-53BEA401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556E0E-11BC-4C0D-AC49-C13616A4A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FB9CE5-F01C-4BCF-867A-D284A0FF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7ADAA7-3702-4494-B797-4AEA4F425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Label camera moves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355AE4-F67C-42C9-A077-700346D8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F83305-647B-415D-A658-983F5520D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1C630C-2EA4-4238-BB87-98E3C9F88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F2CC098-7DF1-4E1B-AA63-8BC6CF42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032173-5316-4D60-AF04-82B714629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9DFE4AE-2C32-4EA0-A462-23CA78D1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shot order</a:t>
            </a:r>
          </a:p>
        </p:txBody>
      </p:sp>
    </p:spTree>
    <p:extLst>
      <p:ext uri="{BB962C8B-B14F-4D97-AF65-F5344CB8AC3E}">
        <p14:creationId xmlns:p14="http://schemas.microsoft.com/office/powerpoint/2010/main" val="3567652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A84547-952B-41EB-992E-829A9565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5BAD03-8524-45EE-AF1A-EE4743B8F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657953-4585-4CE1-BE54-9CDDAE29F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2C3582-16F3-486D-A845-F5656098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6887E9-7331-4A6A-822B-B5D8D79BE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storyboard thumbnail sheet: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6D0744-BE04-4B55-94D8-5B370E5D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F2CDCC-8B7B-46DA-8019-CBB821D0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717EC7-EC5B-458B-A181-31D90F9A3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rooftop chase into a clear thumbnail plan for her crew?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DEED7B-DC22-4DE5-8B7E-6E3E1F40F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069566-1B2D-4FF8-BE64-9A2D79EE0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F0BDE8-3858-410D-9214-7416CAEA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63086A-A39E-4BA9-8CC4-CB5645E6A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D8E474-914E-4D32-9180-C369535C8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386CBD-22E2-4BEB-8736-ED291B915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269092-6D93-4079-9415-3242A2FB6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Label camera moves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B83995-C737-4F23-86D1-8D493EED0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0B0494-E555-4FFF-8441-0683CB67F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37FF8A-794A-4750-A8AE-9A9290202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thumbnail sheet</a:t>
            </a:r>
          </a:p>
        </p:txBody>
      </p:sp>
    </p:spTree>
    <p:extLst>
      <p:ext uri="{BB962C8B-B14F-4D97-AF65-F5344CB8AC3E}">
        <p14:creationId xmlns:p14="http://schemas.microsoft.com/office/powerpoint/2010/main" val="20087535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A85FCC-5FBA-462A-9935-4BD1116BB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CAD8A9-CFE1-4C12-BD2B-1F2E4D2A2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D73BA1-5F74-457D-A841-4E1054EA1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25014-1FDA-4A42-86AF-E4E5CE43E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CD47A7-D722-4215-B08B-2790A5F13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storyboard thumbnail sheet: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894E90-78C8-4BC3-8FE9-CFB503056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62C971-4D3D-4192-8D9B-F6061702C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ED75E7-D40E-4C31-A2ED-5BDB0BC8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2256D6-C3C8-4509-8E30-23FAE1427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Break scene beats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2FAFA8-0C81-484B-81BD-0A32AE80F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8EF3B6-4F1C-4C19-9E4B-C6D4DFC4C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D80320-4E9B-44AD-93D6-70EC42926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7C5FB5-0EF0-4CCB-B0BA-05C6CC57E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C42990-8037-4420-9637-5B1EFDB2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C973A3-C424-4DDD-A929-BB7895D2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C26178-0E34-49BC-B9B4-745AE609B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6199AD-9BAE-4197-AC98-390EE8F6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4A74EB-D373-41F0-8AE4-4401B1B24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E450B5-E095-4086-9789-3EA3A5F25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Label camera moves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7535AB-2B57-4237-AB89-C2157EF90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568477-F028-4167-B820-49C7AF992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EC75EF-06EA-44B7-AD4A-345D9A738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046536-B643-4110-8C31-C4A0B02C2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F92580-6353-4EDF-B808-CC3A28B75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thumbnail sheet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6B6EEE-F6DB-4170-8A88-E46C9A091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5770827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28D313-4413-4FD8-A0DE-AC614A253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CD2384-200A-405A-93A0-BC5E76E1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6FFC67-3915-47A2-B927-BE1E867E1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sheet keeps the scene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6D307A-F8CC-400C-89E6-44924A856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4B2C81-4FF6-483F-8136-B7399596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B18A0B-6F17-443E-8051-C0AA091C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59DA39-188C-49A7-872C-6CA2FA9B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40462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2026-10-01T09:52:21.5420000Z</dcterms:created>
  <dcterms:modified xsi:type="dcterms:W3CDTF">2026-10-01T09:52:21.5420000Z</dcterms:modified>
</coreProperties>
</file>