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653f79f9a944fa" /><Relationship Type="http://schemas.openxmlformats.org/officeDocument/2006/relationships/extended-properties" Target="/docProps/app.xml" Id="Rf2d75695f1ff428b" /><Relationship Type="http://schemas.openxmlformats.org/officeDocument/2006/relationships/officeDocument" Target="/ppt/presentation.xml" Id="R212349eae54a48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643064104647bb"/>
  </p:sldMasterIdLst>
  <p:notesMasterIdLst>
    <p:notesMasterId xmlns:r="http://schemas.openxmlformats.org/officeDocument/2006/relationships" r:id="R9919d58fcf8849a9"/>
  </p:notesMasterIdLst>
  <p:sldIdLst>
    <p:sldId xmlns:r="http://schemas.openxmlformats.org/officeDocument/2006/relationships" id="256" r:id="R73dba5086b6840e7"/>
    <p:sldId xmlns:r="http://schemas.openxmlformats.org/officeDocument/2006/relationships" id="257" r:id="Rfe4cf25708ed4d78"/>
    <p:sldId xmlns:r="http://schemas.openxmlformats.org/officeDocument/2006/relationships" id="258" r:id="R2bc9b0878b2f4704"/>
    <p:sldId xmlns:r="http://schemas.openxmlformats.org/officeDocument/2006/relationships" id="259" r:id="Ra112d00531214a54"/>
    <p:sldId xmlns:r="http://schemas.openxmlformats.org/officeDocument/2006/relationships" id="260" r:id="Rce0025621d7546c6"/>
    <p:sldId xmlns:r="http://schemas.openxmlformats.org/officeDocument/2006/relationships" id="261" r:id="R0f2850166ba84ef1"/>
    <p:sldId xmlns:r="http://schemas.openxmlformats.org/officeDocument/2006/relationships" id="262" r:id="R852e13a0e9ce401b"/>
    <p:sldId xmlns:r="http://schemas.openxmlformats.org/officeDocument/2006/relationships" id="263" r:id="R123822325d2343a9"/>
    <p:sldId xmlns:r="http://schemas.openxmlformats.org/officeDocument/2006/relationships" id="264" r:id="Rb3f6b6fc35134f37"/>
    <p:sldId xmlns:r="http://schemas.openxmlformats.org/officeDocument/2006/relationships" id="265" r:id="R067391f90ec443d6"/>
    <p:sldId xmlns:r="http://schemas.openxmlformats.org/officeDocument/2006/relationships" id="266" r:id="Rca96f37da11f47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3a86414b494906" /><Relationship Type="http://schemas.openxmlformats.org/officeDocument/2006/relationships/slideMaster" Target="/ppt/slideMasters/slideMaster1.xml" Id="R8d643064104647bb" /><Relationship Type="http://schemas.openxmlformats.org/officeDocument/2006/relationships/notesMaster" Target="/ppt/notesMasters/notesMaster1.xml" Id="R9919d58fcf8849a9" /><Relationship Type="http://schemas.openxmlformats.org/officeDocument/2006/relationships/presProps" Target="/ppt/presProps.xml" Id="R030e65658f7646ac" /><Relationship Type="http://schemas.openxmlformats.org/officeDocument/2006/relationships/tableStyles" Target="/ppt/tableStyles.xml" Id="Rd035dbafc8c24057" /><Relationship Type="http://schemas.openxmlformats.org/officeDocument/2006/relationships/slide" Target="/ppt/slides/slide1.xml" Id="R73dba5086b6840e7" /><Relationship Type="http://schemas.openxmlformats.org/officeDocument/2006/relationships/slide" Target="/ppt/slides/slide2.xml" Id="Rfe4cf25708ed4d78" /><Relationship Type="http://schemas.openxmlformats.org/officeDocument/2006/relationships/slide" Target="/ppt/slides/slide3.xml" Id="R2bc9b0878b2f4704" /><Relationship Type="http://schemas.openxmlformats.org/officeDocument/2006/relationships/slide" Target="/ppt/slides/slide4.xml" Id="Ra112d00531214a54" /><Relationship Type="http://schemas.openxmlformats.org/officeDocument/2006/relationships/slide" Target="/ppt/slides/slide5.xml" Id="Rce0025621d7546c6" /><Relationship Type="http://schemas.openxmlformats.org/officeDocument/2006/relationships/slide" Target="/ppt/slides/slide6.xml" Id="R0f2850166ba84ef1" /><Relationship Type="http://schemas.openxmlformats.org/officeDocument/2006/relationships/slide" Target="/ppt/slides/slide7.xml" Id="R852e13a0e9ce401b" /><Relationship Type="http://schemas.openxmlformats.org/officeDocument/2006/relationships/slide" Target="/ppt/slides/slide8.xml" Id="R123822325d2343a9" /><Relationship Type="http://schemas.openxmlformats.org/officeDocument/2006/relationships/slide" Target="/ppt/slides/slide9.xml" Id="Rb3f6b6fc35134f37" /><Relationship Type="http://schemas.openxmlformats.org/officeDocument/2006/relationships/slide" Target="/ppt/slides/slide10.xml" Id="R067391f90ec443d6" /><Relationship Type="http://schemas.openxmlformats.org/officeDocument/2006/relationships/slide" Target="/ppt/slides/slide11.xml" Id="Rca96f37da11f47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19ac2eb9cd44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286ed715384ee8" /><Relationship Type="http://schemas.openxmlformats.org/officeDocument/2006/relationships/notesMaster" Target="/ppt/notesMasters/notesMaster1.xml" Id="Rb9a9ba99958c46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aa30a3c854844d5" /><Relationship Type="http://schemas.openxmlformats.org/officeDocument/2006/relationships/notesMaster" Target="/ppt/notesMasters/notesMaster1.xml" Id="R5fc1def88bd540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9a648516d541a0" /><Relationship Type="http://schemas.openxmlformats.org/officeDocument/2006/relationships/notesMaster" Target="/ppt/notesMasters/notesMaster1.xml" Id="R32c122e4575f4c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1bc7f517c8446d" /><Relationship Type="http://schemas.openxmlformats.org/officeDocument/2006/relationships/notesMaster" Target="/ppt/notesMasters/notesMaster1.xml" Id="R46605cda4a5545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4d10342c764a54" /><Relationship Type="http://schemas.openxmlformats.org/officeDocument/2006/relationships/notesMaster" Target="/ppt/notesMasters/notesMaster1.xml" Id="Rfd0a08f8968d4b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b7ae15c5cd46c2" /><Relationship Type="http://schemas.openxmlformats.org/officeDocument/2006/relationships/notesMaster" Target="/ppt/notesMasters/notesMaster1.xml" Id="Rb174bed7a77341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7034d8e54b4ab0" /><Relationship Type="http://schemas.openxmlformats.org/officeDocument/2006/relationships/notesMaster" Target="/ppt/notesMasters/notesMaster1.xml" Id="R54ab31c581d445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dbc9f9b5334199" /><Relationship Type="http://schemas.openxmlformats.org/officeDocument/2006/relationships/notesMaster" Target="/ppt/notesMasters/notesMaster1.xml" Id="Rf3c9b6aa901643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f11b9f7b14749cb" /><Relationship Type="http://schemas.openxmlformats.org/officeDocument/2006/relationships/notesMaster" Target="/ppt/notesMasters/notesMaster1.xml" Id="R8ebb168821914a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402c161b824d6b" /><Relationship Type="http://schemas.openxmlformats.org/officeDocument/2006/relationships/notesMaster" Target="/ppt/notesMasters/notesMaster1.xml" Id="Rc26d5893ba7f43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95e82fd7bc443f" /><Relationship Type="http://schemas.openxmlformats.org/officeDocument/2006/relationships/notesMaster" Target="/ppt/notesMasters/notesMaster1.xml" Id="R9a2d0f745f464b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1052ad49c84f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ff862858f34021" /><Relationship Type="http://schemas.openxmlformats.org/officeDocument/2006/relationships/slideLayout" Target="/ppt/slideLayouts/slideLayout1.xml" Id="Rd972f9fb5f0449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72f9fb5f0449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248d4ed7f49c8" /><Relationship Type="http://schemas.openxmlformats.org/officeDocument/2006/relationships/image" Target="/ppt/media/image.png" Id="Rfbfd397392c04f02" /><Relationship Type="http://schemas.openxmlformats.org/officeDocument/2006/relationships/notesSlide" Target="/ppt/notesSlides/notesSlide1.xml" Id="R1827d5e960e44b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94cfa4947c474f" /><Relationship Type="http://schemas.openxmlformats.org/officeDocument/2006/relationships/notesSlide" Target="/ppt/notesSlides/notesSlide2.xml" Id="R652c0e8a342342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c66ba92f54856" /><Relationship Type="http://schemas.openxmlformats.org/officeDocument/2006/relationships/notesSlide" Target="/ppt/notesSlides/notesSlide3.xml" Id="Rb72a42f8619d43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c8ec8d000e46eb" /><Relationship Type="http://schemas.openxmlformats.org/officeDocument/2006/relationships/notesSlide" Target="/ppt/notesSlides/notesSlide4.xml" Id="R460039699f074e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b9c9b31a2945ec" /><Relationship Type="http://schemas.openxmlformats.org/officeDocument/2006/relationships/notesSlide" Target="/ppt/notesSlides/notesSlide5.xml" Id="R6bdaee8121c644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f05d75606b410b" /><Relationship Type="http://schemas.openxmlformats.org/officeDocument/2006/relationships/notesSlide" Target="/ppt/notesSlides/notesSlide6.xml" Id="Rec6e3086813e43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880a1a4eb74d04" /><Relationship Type="http://schemas.openxmlformats.org/officeDocument/2006/relationships/notesSlide" Target="/ppt/notesSlides/notesSlide7.xml" Id="Rb902ced86cbe46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fab2127534b9d" /><Relationship Type="http://schemas.openxmlformats.org/officeDocument/2006/relationships/notesSlide" Target="/ppt/notesSlides/notesSlide8.xml" Id="R30b087c27af842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ab62a24dd4b37" /><Relationship Type="http://schemas.openxmlformats.org/officeDocument/2006/relationships/notesSlide" Target="/ppt/notesSlides/notesSlide9.xml" Id="R108237cc637d4d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78cd558e564ebc" /><Relationship Type="http://schemas.openxmlformats.org/officeDocument/2006/relationships/notesSlide" Target="/ppt/notesSlides/notesSlide10.xml" Id="R197ced66484c41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5618a456d4231" /><Relationship Type="http://schemas.openxmlformats.org/officeDocument/2006/relationships/notesSlide" Target="/ppt/notesSlides/notesSlide11.xml" Id="R42a1d93d9d6440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5416D8-5DA2-483A-9241-049E1746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51594-B440-48A1-A0B1-6BAB38F1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C6264A-7C0E-4B36-9E43-50842308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Video Clip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859AE-28E3-460C-B070-4486CED8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maps a 30-second launch clip from first shot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BC11E-9220-4678-B5CA-30DFB3CD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96408B-7EC3-4AB9-A6E1-5F25FDFF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0B9A22-B99E-46DD-BBBC-4D378C3F2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59700-4ACD-42F1-9BFC-3FF5F673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fd397392c04f0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29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BF772B-52B6-4722-912D-D3CB7CCA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A5B5C-C449-435D-9EDF-9FADA63E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0262D-39C4-4D9D-AE7D-D677A032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595EE-66CB-4FC1-ABBA-896F87421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333115-C666-4782-8DEB-B12C94E0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video clip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28AD3-9865-48CB-A252-76EEF58F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0805C-D393-4B8B-9ED1-76E716CB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EE5C3-4344-4DE3-B77A-E79CCC4A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C0ECA-D52B-492D-8389-F28720D7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9026C-FC12-4074-8920-6D074661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D0946B-C218-4B10-A7D5-F8A00D9D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45C78-9E63-4CF4-BF2E-62C417B3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E526F-657D-4BB9-8350-A2124110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A6A984-F292-4F7E-9FF4-6051AD68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88ECE8-9DD5-40F6-9E1F-DFAC3C0E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0786F6-53FB-40D5-B712-072807B4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Audio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D1D124-C538-4815-BEDE-D9AB685F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F0E99-3C18-49B9-B784-1D4DE088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7E83EE-FCF3-430B-84C8-7C2480F9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29A04E-EE7C-4EFE-8E44-C7376718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Sequence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94AA0F-0202-4B7F-86CC-7FADA5D0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845054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84967-E0AD-4CA5-8FBB-6D12B0AD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23775-7A9B-44AA-A8DB-385840EF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4A10A7-FEE4-487E-A790-6809446B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2DCF7B-BCAE-4E7F-9BC0-1CC70C72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E63FA-ED52-4BCB-8B21-3BF758758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one idea into a clear shot-by-shot video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22C831-0EF9-4DB7-91BA-CD01D382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D5E1E-9FF5-43E7-A05D-7C2AE2F1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967770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D2A55F-FB5F-4B8C-8BE5-552479C3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CF84A4-5C4E-42AE-9C35-CA55E8CD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E6970-C907-4384-ADE7-720E065D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4D0EC-B66D-4556-9E38-56EEA963E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F2D7F8-F42C-4250-9AFB-279CE1F7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storyboard video clip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30FCBB-8A54-4579-B7C0-337062D0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01579-C11D-4657-B736-7464955E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B4149-F522-4A73-9301-80BED3CA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95B767-07D3-41D1-B9B0-CA184C80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video clip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D3BC64-55B1-4210-B809-9A717DC6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6D18A4-4697-4CDD-9A95-1DDD95B1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AC5C4-A081-4E5D-8217-7C1CE12B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DB705-4BEA-41A6-A409-30A728FB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F44D7-5F11-44A9-84CB-CDF7A7CF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idea into a clear shot-by-shot v…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ECF06D-9458-45F0-86C6-CB12D0B2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A72906-2482-4C76-AA7C-4945D6DA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3E7A5-B153-4A9D-8932-93CB621C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5E62D1-3130-46F3-8458-FAEA0C2D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C2FF47-0478-4142-88D4-13E2C2AD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F9270-CFCB-47F4-B9AA-F2C95A06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201058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E55250-C415-4095-8F75-4CAB7D9E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BCF98-D7AC-497A-ACAE-32E7CC76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E9CE0C-F71D-4A60-BDE5-A9A769A1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E09CDC-1B88-4C15-B235-125AFECB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9DB4F-CE4B-408F-83F3-A112E8ED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E0715B-67D5-441B-AB28-156A44EA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2986A-C747-41FE-B5EF-7D7B1980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694430-63F7-457C-8827-D7E6F66CC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04D3C9-C0EF-4BA6-BBDE-B2706EB7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F5FF48-BC56-4EB0-94C6-2F37E40A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2C3D7-E08B-44D7-8B75-23CAB1D7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B42772-893A-4363-866B-54300A02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47E8A-94D2-476F-8A2D-F767F638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9E02E3-A353-4D81-8ADD-6786CBEF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EC60A2-771E-49A2-A733-D5B0B95A4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054976-E98D-4C59-B5EC-0DE3C230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EDEC6B-153A-48B5-807D-DA06836A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CB6D37-3934-4450-A4E2-415A9435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34AD07-C5B6-43D7-BEAC-7381BB2D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B363F0-03EC-4A23-BFEC-70B075E4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93C2A1-1476-46A6-9C5D-BFD4E61BD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8317D3-EA79-4771-81A4-E2F10E36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103FEC-128B-4033-835E-DA757179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6BAE14-10F1-451E-A39B-EA878AAF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7C478-F7BB-46BF-ACC1-A2D0A6C6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2EC2E5-607E-4D64-BD0F-F7397C86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224196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919347-65B3-4CDB-9AD3-492F9D69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94998-E088-449D-9C45-38673237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33F8F6-ACD6-48B5-8092-F273C4D8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13B78-9B4C-43FA-9220-C7768796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9EE199-D5B4-4461-A965-E2B32817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video clip: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1D1C22-B9B3-4402-97B1-004F6C52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4C4895-A9DB-45D7-A1F1-A1E59538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524EB3-44C2-4407-A8E1-FCAF8FA43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CD91C-FCE9-472B-956A-4FB46CF4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has a rough idea but no clear scene order.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19D40-C422-4925-9317-3FD755CE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D79727-C904-45C3-B560-21A3A43E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is scattered across notes, chats, and sketches.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66D24E-2CF9-4D6C-9E09-85ACB5C8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A2AEC-9E64-4BF4-89EC-A06B5EB8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final clip feels hard to plan without a visual map.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3CBDFB-7997-420C-A541-3A0604BF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DE6C61-AA77-4672-8101-C88D2C78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2D44EF-13DD-4B42-A2DC-C743436B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B38123-41AD-472E-992A-AB64B240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clear purpose and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5C6524-5124-470A-B98D-6E555318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CACE33-D3C3-466C-913E-B08553D4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story in one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CB6859-0EEF-4298-BF2D-A0F1CD6A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7A4BB-991A-4CB8-851B-87F4915E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Editing starts with a shared plan for pacing and flow.</a:t>
            </a:r>
          </a:p>
        </p:txBody>
      </p:sp>
    </p:spTree>
    <p:extLst>
      <p:ext uri="{BB962C8B-B14F-4D97-AF65-F5344CB8AC3E}">
        <p14:creationId xmlns:p14="http://schemas.microsoft.com/office/powerpoint/2010/main" val="10531937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B9A5BD-38D8-4D0C-9D23-79C3EBB1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C939E-D15E-418D-86A9-A7B33E96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65A99-9772-4219-A82E-AFEEC14B3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FC3E4-4420-485F-860E-DA85D97F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1ECB21-D7A4-4B1A-AC29-64C0CA3D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5C9C00-5ECC-41EE-8659-D6A69BF8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119D78-0065-4129-831A-AD2E5B7E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E59BC-65B3-4292-B4A7-8518C18E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51E4E6-5F28-4C3F-9CBB-EA7ED28D4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B49D2F-833B-4F02-9C07-29B68EDD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a short promo concept.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456C5-EB9B-40B0-97E4-341A1886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C1946-D6C6-4422-B907-E81FDFB9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A12A8D-FAB6-4556-9CC4-2D9E7D0B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1C9356-DB98-421A-89B1-49C16E3B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E9C57-348E-4A50-82A5-637F7456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storyboard to plan shots, timing,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CEA9F-3227-4B34-83E6-E44821DE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A2D039-14D9-4D02-B22A-4D1EBA50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028BF4-6D21-45BA-8CDB-431EFD68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C78910-1D47-4E09-AC86-9E529E5E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BE7324-3CB4-406B-ABCE-BFD3B80C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visual outline to review the story before filming.</a:t>
            </a:r>
          </a:p>
        </p:txBody>
      </p:sp>
    </p:spTree>
    <p:extLst>
      <p:ext uri="{BB962C8B-B14F-4D97-AF65-F5344CB8AC3E}">
        <p14:creationId xmlns:p14="http://schemas.microsoft.com/office/powerpoint/2010/main" val="14409280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C364FE-FEAE-4B2A-ABF6-A817F66C0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DCFF7-5865-4C22-A119-68AFEC8B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19EDEC-3DA2-454B-A39B-25AC2A1D1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ACC11-7107-4CDB-9D77-A97FDAD0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E270F-8441-422C-BA46-A299089E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0DA4C-9652-4F07-97AC-B4101C85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77FD8-139E-4B56-9111-DB388D9A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9FE434-4F69-4FF2-A84C-3A50D6A2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4119BA-865B-44EF-BD13-6DA84C20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92C2D-FC9C-49EE-9E5C-8572BE22B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3652E0-E8F9-44A2-8F24-5FAFB00F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FEBFC-6EF7-4D74-B4EA-C5D8CBF4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8A624E-FA17-4119-B7B8-7D49E73DE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F2C143-A4BC-425E-83C8-D237EE7B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890DDA-360A-45B3-926C-5F275284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A21D7D-FD82-47B8-9FC1-08294AA5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8473E-E6C6-4791-AC74-7A4C561D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BD888-7284-4716-9C58-F6FBB1BF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C409D-DA41-402F-9ECC-394E4A05B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5C378-5426-4AB8-95A0-A31CAF4E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D9DA12-68F7-4217-878B-1D51D735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510DAE-7E27-4C55-B10A-842A9699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BC2DA8-E6F7-42E3-B423-521CF149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F78D72-2097-4047-B26C-974FCEB13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6C3660-737B-4051-AC91-7F452AB5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DC60DB-C3DE-40BB-9FE4-3C866D30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B20A92-5495-461D-9D60-F1C653C2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802B79-D837-4346-8935-04D69B1A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D640CD-4174-427C-9E59-74CB4BF1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 transitions</a:t>
            </a:r>
          </a:p>
        </p:txBody>
      </p:sp>
    </p:spTree>
    <p:extLst>
      <p:ext uri="{BB962C8B-B14F-4D97-AF65-F5344CB8AC3E}">
        <p14:creationId xmlns:p14="http://schemas.microsoft.com/office/powerpoint/2010/main" val="13875370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2E6377-9913-4929-8432-85DAEF14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3C8A3-8C7A-46E8-9D76-5034B9D2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317761-6F5A-4379-BDAB-EE7F17D6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AE9B2-E18D-498E-A53F-A27163FC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448B96-9AE1-4C39-9A39-8173CCCE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video clip: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CD94F-D71C-4969-8481-7DB5EDE2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DE25D-7E3C-4A46-8B35-1F1663AF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C70439-E49A-4907-842A-C84A0271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turn a simple launch idea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4649E7-614F-4A19-B497-BDACCEFD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FE4C3-0BBB-42C7-ACE5-B79632CE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94B275-B277-415D-B0CF-212A937B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9A0014-C0B6-42B3-A330-CF0AC19F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66462F-0506-47F2-B81F-CCB5A694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966F0-3A73-4BDA-80C0-199D2AA0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72711F-29F1-4A93-8A69-815A7BD1B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59CE83-6117-4D02-9EC0-AB3F0B61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6834D4-5ACE-43FC-B643-BE96D17C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CAD01-4F61-491B-99E5-F093E13C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2468656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9D4553-82A3-4E6A-8846-649B6956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58841-627F-415D-99AD-87045837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76B2A-A983-4BE6-8095-C4BB6B03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31F03-C822-4A68-98AD-01CAE27A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4CBB1-0E5F-4675-BAE0-FD6ABE99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video clip: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09C94-E34C-4A12-8FE8-A607740C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129B6-7377-4219-90AB-838E06B2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64BF6-7F09-4670-A455-F3AAF934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1FD4B2-CE61-49CA-81D5-5DA2F524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EB629-346D-4AF1-A498-808974AF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A4B0B-DB45-4CD0-89DB-CF7C22B3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E0208C-F326-460D-AB9F-F5D3DBC1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CBA570-3DB2-4A2E-BBB9-4FD2626D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1B08F5-A9FD-4210-A920-A98498D9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9A96EB-886B-4C3A-BD04-5E9D8F9F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E07AA6-560B-4427-820F-1BCB9DD1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93618-0E27-47F4-A881-6E578CD6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DA2C8E-A619-4B68-8531-1400965C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6854DD-566D-4C3F-B7E3-2E98A8E0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2D070C-9C10-4B18-ADD1-52EE71C8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B32E8F-E334-43B0-A924-B8FE298D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2E7B86-18B1-4474-A27F-46394377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02A9A-B079-4DE4-AF50-A7E190EF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CE1958-3513-43A1-8B99-09E7BE65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6ABD1D-445A-469D-A997-D57B15D2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065794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4DD40D-F5F1-4020-9AE4-42656357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8C668-29E7-43F8-B5A6-67FA961A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DB41EE-B2A3-4225-BF34-E1F211DB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story before the camera rolls.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44D0F-1E17-4B28-8C2A-C8E062DF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517DDC-DDF1-4356-A293-5A5AF71F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C2465-76C8-495F-888A-993727C1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2C3E84-CEA5-4709-9CB0-4E4FBA31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93208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2026-10-01T08:55:58.9700000Z</dcterms:created>
  <dcterms:modified xsi:type="dcterms:W3CDTF">2026-10-01T08:55:58.9700000Z</dcterms:modified>
</coreProperties>
</file>