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c79474ca67477d" /><Relationship Type="http://schemas.openxmlformats.org/officeDocument/2006/relationships/extended-properties" Target="/docProps/app.xml" Id="R4d365e8b87f341b3" /><Relationship Type="http://schemas.openxmlformats.org/officeDocument/2006/relationships/officeDocument" Target="/ppt/presentation.xml" Id="R91dd5a65a19642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9489b65bb34e7e"/>
  </p:sldMasterIdLst>
  <p:notesMasterIdLst>
    <p:notesMasterId xmlns:r="http://schemas.openxmlformats.org/officeDocument/2006/relationships" r:id="R25df9fa63eeb4268"/>
  </p:notesMasterIdLst>
  <p:sldIdLst>
    <p:sldId xmlns:r="http://schemas.openxmlformats.org/officeDocument/2006/relationships" id="256" r:id="R4a4650a13e644ff8"/>
    <p:sldId xmlns:r="http://schemas.openxmlformats.org/officeDocument/2006/relationships" id="257" r:id="Rad6b1840e3594634"/>
    <p:sldId xmlns:r="http://schemas.openxmlformats.org/officeDocument/2006/relationships" id="258" r:id="R12848f56c7784e87"/>
    <p:sldId xmlns:r="http://schemas.openxmlformats.org/officeDocument/2006/relationships" id="259" r:id="R01b3c3e536b445b7"/>
    <p:sldId xmlns:r="http://schemas.openxmlformats.org/officeDocument/2006/relationships" id="260" r:id="Raaf5cc4e73794cc7"/>
    <p:sldId xmlns:r="http://schemas.openxmlformats.org/officeDocument/2006/relationships" id="261" r:id="Rc05ea33bc50041ba"/>
    <p:sldId xmlns:r="http://schemas.openxmlformats.org/officeDocument/2006/relationships" id="262" r:id="R028e23852cfa4670"/>
    <p:sldId xmlns:r="http://schemas.openxmlformats.org/officeDocument/2006/relationships" id="263" r:id="R69a1644c2dac4ff4"/>
    <p:sldId xmlns:r="http://schemas.openxmlformats.org/officeDocument/2006/relationships" id="264" r:id="Rb932d3b456e74b54"/>
    <p:sldId xmlns:r="http://schemas.openxmlformats.org/officeDocument/2006/relationships" id="265" r:id="R028b28c65e6c4647"/>
    <p:sldId xmlns:r="http://schemas.openxmlformats.org/officeDocument/2006/relationships" id="266" r:id="Rd2911b68b6dc4f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f2c83193ec4d74" /><Relationship Type="http://schemas.openxmlformats.org/officeDocument/2006/relationships/slideMaster" Target="/ppt/slideMasters/slideMaster1.xml" Id="Rd19489b65bb34e7e" /><Relationship Type="http://schemas.openxmlformats.org/officeDocument/2006/relationships/notesMaster" Target="/ppt/notesMasters/notesMaster1.xml" Id="R25df9fa63eeb4268" /><Relationship Type="http://schemas.openxmlformats.org/officeDocument/2006/relationships/presProps" Target="/ppt/presProps.xml" Id="R57a1ca478cb4438a" /><Relationship Type="http://schemas.openxmlformats.org/officeDocument/2006/relationships/tableStyles" Target="/ppt/tableStyles.xml" Id="R315cad7a88e4461a" /><Relationship Type="http://schemas.openxmlformats.org/officeDocument/2006/relationships/slide" Target="/ppt/slides/slide1.xml" Id="R4a4650a13e644ff8" /><Relationship Type="http://schemas.openxmlformats.org/officeDocument/2006/relationships/slide" Target="/ppt/slides/slide2.xml" Id="Rad6b1840e3594634" /><Relationship Type="http://schemas.openxmlformats.org/officeDocument/2006/relationships/slide" Target="/ppt/slides/slide3.xml" Id="R12848f56c7784e87" /><Relationship Type="http://schemas.openxmlformats.org/officeDocument/2006/relationships/slide" Target="/ppt/slides/slide4.xml" Id="R01b3c3e536b445b7" /><Relationship Type="http://schemas.openxmlformats.org/officeDocument/2006/relationships/slide" Target="/ppt/slides/slide5.xml" Id="Raaf5cc4e73794cc7" /><Relationship Type="http://schemas.openxmlformats.org/officeDocument/2006/relationships/slide" Target="/ppt/slides/slide6.xml" Id="Rc05ea33bc50041ba" /><Relationship Type="http://schemas.openxmlformats.org/officeDocument/2006/relationships/slide" Target="/ppt/slides/slide7.xml" Id="R028e23852cfa4670" /><Relationship Type="http://schemas.openxmlformats.org/officeDocument/2006/relationships/slide" Target="/ppt/slides/slide8.xml" Id="R69a1644c2dac4ff4" /><Relationship Type="http://schemas.openxmlformats.org/officeDocument/2006/relationships/slide" Target="/ppt/slides/slide9.xml" Id="Rb932d3b456e74b54" /><Relationship Type="http://schemas.openxmlformats.org/officeDocument/2006/relationships/slide" Target="/ppt/slides/slide10.xml" Id="R028b28c65e6c4647" /><Relationship Type="http://schemas.openxmlformats.org/officeDocument/2006/relationships/slide" Target="/ppt/slides/slide11.xml" Id="Rd2911b68b6dc4f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b8e6cbb7464c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13c3a9ea7141e3" /><Relationship Type="http://schemas.openxmlformats.org/officeDocument/2006/relationships/notesMaster" Target="/ppt/notesMasters/notesMaster1.xml" Id="R8fcaaadba1264b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461779244f4bcd" /><Relationship Type="http://schemas.openxmlformats.org/officeDocument/2006/relationships/notesMaster" Target="/ppt/notesMasters/notesMaster1.xml" Id="Ra675890cee644c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f7d0a66f024560" /><Relationship Type="http://schemas.openxmlformats.org/officeDocument/2006/relationships/notesMaster" Target="/ppt/notesMasters/notesMaster1.xml" Id="R6404cd72d85745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614e8681de4185" /><Relationship Type="http://schemas.openxmlformats.org/officeDocument/2006/relationships/notesMaster" Target="/ppt/notesMasters/notesMaster1.xml" Id="Rb4bd0c905ae54a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b86f0c04174dc9" /><Relationship Type="http://schemas.openxmlformats.org/officeDocument/2006/relationships/notesMaster" Target="/ppt/notesMasters/notesMaster1.xml" Id="Rda00109ed17f41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2f6d6d6f714b38" /><Relationship Type="http://schemas.openxmlformats.org/officeDocument/2006/relationships/notesMaster" Target="/ppt/notesMasters/notesMaster1.xml" Id="R1bdafdf4335c4b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ce270cfb1949c4" /><Relationship Type="http://schemas.openxmlformats.org/officeDocument/2006/relationships/notesMaster" Target="/ppt/notesMasters/notesMaster1.xml" Id="R7dd8f011d68f4a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2bd0bbb4964a88" /><Relationship Type="http://schemas.openxmlformats.org/officeDocument/2006/relationships/notesMaster" Target="/ppt/notesMasters/notesMaster1.xml" Id="R9834ebc7be7440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b98314d8744ced" /><Relationship Type="http://schemas.openxmlformats.org/officeDocument/2006/relationships/notesMaster" Target="/ppt/notesMasters/notesMaster1.xml" Id="R86b73bc26ea841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369878bf694235" /><Relationship Type="http://schemas.openxmlformats.org/officeDocument/2006/relationships/notesMaster" Target="/ppt/notesMasters/notesMaster1.xml" Id="Reb212c66874b4d1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a42ad6e48714ddc" /><Relationship Type="http://schemas.openxmlformats.org/officeDocument/2006/relationships/notesMaster" Target="/ppt/notesMasters/notesMaster1.xml" Id="Ra0c77b6857d44f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236a2de3cf4b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156e60fe0f4446" /><Relationship Type="http://schemas.openxmlformats.org/officeDocument/2006/relationships/slideLayout" Target="/ppt/slideLayouts/slideLayout1.xml" Id="R6c6e8621bc1a4d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6e8621bc1a4d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f038d2a51d4b15" /><Relationship Type="http://schemas.openxmlformats.org/officeDocument/2006/relationships/image" Target="/ppt/media/image.png" Id="R89fd9ba5ca394822" /><Relationship Type="http://schemas.openxmlformats.org/officeDocument/2006/relationships/notesSlide" Target="/ppt/notesSlides/notesSlide1.xml" Id="R7e6c8151f7c947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fd4589de4434d" /><Relationship Type="http://schemas.openxmlformats.org/officeDocument/2006/relationships/notesSlide" Target="/ppt/notesSlides/notesSlide2.xml" Id="R828379aad4924e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8fc6c5443d4846" /><Relationship Type="http://schemas.openxmlformats.org/officeDocument/2006/relationships/notesSlide" Target="/ppt/notesSlides/notesSlide3.xml" Id="Ra1789b0f7afd4b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9991d6168a4fd2" /><Relationship Type="http://schemas.openxmlformats.org/officeDocument/2006/relationships/notesSlide" Target="/ppt/notesSlides/notesSlide4.xml" Id="R7ddbe2c6429e46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052e22f004fb9" /><Relationship Type="http://schemas.openxmlformats.org/officeDocument/2006/relationships/notesSlide" Target="/ppt/notesSlides/notesSlide5.xml" Id="Ra994b831707c46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a5454a59b14474" /><Relationship Type="http://schemas.openxmlformats.org/officeDocument/2006/relationships/notesSlide" Target="/ppt/notesSlides/notesSlide6.xml" Id="R5063ffeb5a2d49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f69a515cb4b3f" /><Relationship Type="http://schemas.openxmlformats.org/officeDocument/2006/relationships/notesSlide" Target="/ppt/notesSlides/notesSlide7.xml" Id="Ref395ec714b84ed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954127ba774548" /><Relationship Type="http://schemas.openxmlformats.org/officeDocument/2006/relationships/notesSlide" Target="/ppt/notesSlides/notesSlide8.xml" Id="Rf0c5879427174be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2ea6071554d91" /><Relationship Type="http://schemas.openxmlformats.org/officeDocument/2006/relationships/notesSlide" Target="/ppt/notesSlides/notesSlide9.xml" Id="R7f21d0612f6945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ece766fbc64a56" /><Relationship Type="http://schemas.openxmlformats.org/officeDocument/2006/relationships/notesSlide" Target="/ppt/notesSlides/notesSlide10.xml" Id="R6554da71ffe84d4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7be622f71446f3" /><Relationship Type="http://schemas.openxmlformats.org/officeDocument/2006/relationships/notesSlide" Target="/ppt/notesSlides/notesSlide11.xml" Id="Re35fd6d8253644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44D846-0186-4000-9422-B502D9AE9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E6466-208B-4FCA-AF8E-BB02C2DA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8A32DB-D9DB-4E29-88E3-6A09E1565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Video Editing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0F3F7A-DB72-489F-8203-D615184C8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travel brand maps a 30-second launch film from rough cuts to final export.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D8D41-1BF7-4E48-96C6-9E573C0E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7B73BE-135A-4247-9BC2-20CEA312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90960E-63F3-4E42-8B33-B2630254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99A8F4-F5F5-42A4-B238-4A17A7A2B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d9ba5ca39482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317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4BF212-F878-4010-A8E1-D4E67C97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C722A-B58D-4655-95CE-A17E7E92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733205-EF94-4F0A-B5D0-A17AC24E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E66FB-1361-4356-B04F-FD761FD9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649870-15D5-4806-9BCC-2D46BEA88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video editing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FC42D-A975-4737-979B-EE37749D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7C10C-8F96-4A70-8E66-855A5D791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C55DDD-1834-4626-BF6A-B101886A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C86921-0F05-43E1-AD9D-FD82596D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opening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16903-4B74-43DC-AB54-5EC6B1CD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AD80F9-0620-40E4-AFBB-8D47F1D9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56EF4D-E245-47EF-938C-ECB961C3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A031AF-11F7-4251-AAAE-A7E063BF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Arrange scenes by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EC7731-0E2B-40DC-849E-39825EEB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76159B-42FE-4031-8F45-BCD94DECB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39021-0BD5-481F-80B6-0B18A0D1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BE6068-DCC5-426E-AAE3-169B8A85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cut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6037B1-F4A2-409E-9682-FE9473677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AD6044-570D-4ECC-9463-4CCC46C1B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8991DE-031A-4E46-A091-892F07B89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18BE03-E665-4D73-B5C6-83FC1D76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captions and audio</a:t>
            </a:r>
          </a:p>
        </p:txBody>
      </p:sp>
    </p:spTree>
    <p:extLst>
      <p:ext uri="{BB962C8B-B14F-4D97-AF65-F5344CB8AC3E}">
        <p14:creationId xmlns:p14="http://schemas.microsoft.com/office/powerpoint/2010/main" val="8295914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10A0E1-D5BE-4BF8-91D6-973D0BEBD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F72805-DDF6-4786-999E-4A430C76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BC6B1F-D626-43C3-A3F0-E88C21AE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C091A-3498-48A9-A505-3E0B86A2B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930F5-EC24-4E27-B068-A1C3B5E0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scattered clips into a clear, scene-by-scene edit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8A9F76-D523-4E5D-8070-01E82A19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8082C5-5026-4A6B-BE3E-60F83C3B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521150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E7A0B9-EE1D-4E25-9580-6CDA20F3E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8F268D-88F4-435E-9C7C-F4CF3FF18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1379E9-8D1A-497D-A208-152CA98F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0EFA1-0D8F-41BC-8216-88A5E4CD2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7CB86E-1A36-4FE7-B978-871328FD0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storyboard video editing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AEF75A-F3D6-44CA-9A10-F9F49AA7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7058F-DCF7-4062-AF13-1379EFFB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7BB6F4-9303-42AC-9CB7-0316F778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FCB164-5706-4974-9E1F-E6EAFFEB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video editing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0CD77C-FA0F-488E-A9D5-0CE7AF5C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5FA74C-3956-42E3-9F2F-9FC4CC70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EA983B-15CC-4D4A-9EF9-12D7B752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2B5B4E-A976-483F-A5ED-F38371C2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F664D5-877C-4983-9FA8-23F43846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clips into a clear, scene-…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6A8491-1555-4F25-8B35-AA1A5795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298EEC-16E8-4A71-986C-097D82B6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99330D-9D37-48D1-9E79-B3541166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CE725E-9C85-406A-809B-533477C6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774C2F-FF9B-4A8C-B2B6-D5536385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Review final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8F4672-0B91-49AF-903F-7595DECE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180951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732D19-F5D0-4B7B-BE9E-079136E8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AE98AA-17B7-463F-A9DA-3016B80B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920270-2F0A-4810-81E2-8605DB21D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38AA88-9C3B-4E9D-8615-70D6D8649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FD833F-FAA1-43E4-94FE-C5DF5A4A0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4C3ABA-1C00-488E-A454-3C14339F3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319EF6-451A-49EA-BB6E-8FBE2694A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933F2E-AE43-4D8E-B14A-C5F04E34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0B957B-86D7-4B15-8242-558F260F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opening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3E17CB-EFF3-401C-8F1D-1768BCA3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D68A43-2595-4F96-8640-2F87BBA6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CC483A-2BC0-4C01-A0C5-59DA0385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E176C4-4155-4936-B3FE-42826D50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Arrange scenes by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642598-0D99-48A9-A6B4-A50A4E63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6493BD-EBFD-42AA-B3EF-82FCA819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84EF74-BD7E-4CA8-B3D8-FF97B4E4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AFF248-C83D-460D-BD1E-A5ADE56F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cut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DCD7C3-8DAB-41E3-98BF-9F211E4A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570994-C39F-4EC8-A087-839C69D61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CF3289-2DD3-4FAF-8CCD-7C0C682D7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6E16E6-F85D-4009-812F-897E30CC0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captions and audio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6FC875-05B3-47D3-AC35-8BEA8783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155F51-D9EF-45FA-B960-AAEB1E10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0BEB66-7FB5-416A-ABC4-27EE3A2F6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FE6ACC-E706-4B73-860E-9DEEE14E5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final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D17261-B38C-4123-99DB-0EC435EDE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644044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952795-7D5E-4533-97DE-262846062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A12B80-9C83-4401-94C8-546BF524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2A72BD-71E0-4A0C-A83A-1D506EAD4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F45C7-5224-43D8-9451-448DC54A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D6DFE-87D7-44FC-8858-C83F1B601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video editing: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F29FF2-E5F1-4937-9DDF-039222A0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2E9070-B712-4C09-8926-B756CB40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7B79B5-BAC7-455B-A271-7B0FBC73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9B889A-FAAB-4FE7-9D1A-DECB8E46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Clips are saved in no clear order.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583DD7-A00D-4ABF-BD0D-56DCB900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035A99-C802-4229-BF76-7AADAFF1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Feedback is scattered across messages.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0D6C9D-EEB8-47F4-9D2F-842E302CA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805076-3F6B-4D99-87BD-A8AF7AF0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feels uneven from scene to scene.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BA3089-5177-4979-B313-9AEAB604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15D722-2601-4A27-8173-3ABFC310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655655-7336-419F-A192-A79C19187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A3A8F2-5A33-4843-913D-803DB3C7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has a defined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272702-BE6A-4568-B134-66FFD245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D4C087-9D8F-42BB-A275-F93C41B81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comments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422EDB-B86A-4158-A855-5893B6BA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E5FDC3-353E-40DE-8A01-288C74B4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edit feels smooth and intentional.</a:t>
            </a:r>
          </a:p>
        </p:txBody>
      </p:sp>
    </p:spTree>
    <p:extLst>
      <p:ext uri="{BB962C8B-B14F-4D97-AF65-F5344CB8AC3E}">
        <p14:creationId xmlns:p14="http://schemas.microsoft.com/office/powerpoint/2010/main" val="7572815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156382-5165-48B9-9C24-5E1550AD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46B3E-ED21-48C7-8248-9ED87A36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45D343-43EA-47E0-A5FB-CF2F97D8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0CD9B3-610F-4805-B628-4068B513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7933A-1C9F-46C9-9F9A-64FA34E9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A49D3C-F1B5-4104-AC65-2F358FDCF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A9F31D-41CE-4505-A14C-35878185D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7CB34B-88EF-4FC0-9117-D99F54E7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836370-5765-429E-900E-8B453749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EDITORS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4C226E-D58D-42AC-8996-6921A6DB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plan each shot before moving into the timeline.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2F6AD3-F185-407A-9298-EA026FE5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570FB1-7CE3-47C1-8E55-42541B7C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885D15-7487-496F-81FD-D4AB93AED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F5D4F8-C2E6-414C-94B2-AE41D48A8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E66A88-E072-46E2-A341-445A7725A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shared structure for aligning story, visuals, and pacing.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0A7751-3B34-4EEC-A521-E200CE8A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24E93D-F8E7-4088-9081-54442CBE8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9B4E73-BC1A-4E7D-ACF3-C2048FDD3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178EC9-9E79-4D69-93CC-C4AAEA57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MARKETERS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1BC665-6168-43EE-92E0-53EDDD618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storyboard for reviewing a campaign video before release.</a:t>
            </a:r>
          </a:p>
        </p:txBody>
      </p:sp>
    </p:spTree>
    <p:extLst>
      <p:ext uri="{BB962C8B-B14F-4D97-AF65-F5344CB8AC3E}">
        <p14:creationId xmlns:p14="http://schemas.microsoft.com/office/powerpoint/2010/main" val="21412257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1BDB963-F300-4219-AF98-19E64478A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DDFBD6-A401-4749-8283-05B5B321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F4F1D-9420-4E08-98FA-FB194B61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8A84D-CFFB-4867-9BE9-074F0294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0FF044-E1CF-4FBA-8E4E-15807E94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8B77F1-9EFB-4DB0-93F9-C33D75639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AF75BA-EE4F-4547-896D-8CB14DF3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FE6F0-27C7-4049-8E1C-F4F6CF1A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5EED1E-75E2-4999-BC32-23554D5D7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0376EC-B437-42A4-B213-CAAA0381B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FFEC7C-F327-4C80-B0D3-4A4F6200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opening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7AB504-8ACB-476A-B310-7C8446A52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26B16C-A7DD-4D7C-8972-D5486FCF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7C5556-4505-44F6-AAFB-14F1CBEE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DBD1D5-C4F5-4597-8568-AC0055DDF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3279EA-21D7-4D88-A26C-DAD88F74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59C103-79AF-4C8F-92EA-76D0F8BF5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Arrange scenes by beat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664F8E-B197-4B0A-8071-CC6CBFFCB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E819E1-7FDB-45D9-A5E9-D0CCCE53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0CCB47-A0E2-4E7A-A704-7593B300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76E752-075A-4E1E-ACC4-A3C86623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03EDEB-CA62-4BED-8A94-0ACC5102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8BF45D-E917-487E-8AF1-2D4775BA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cut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8A18CB-AACB-40ED-B862-D9A11DF0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75F309-9CED-4678-9EDC-E1FC3525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CA50E1-D999-408D-9EC9-840EE0915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C8BEEB-6040-4B92-847D-4205041DA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BED0E8-AE20-403F-97F8-A15C3E39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00C28C-4B7E-4C07-97CD-BA673E90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7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captions and audio</a:t>
            </a:r>
          </a:p>
        </p:txBody>
      </p:sp>
    </p:spTree>
    <p:extLst>
      <p:ext uri="{BB962C8B-B14F-4D97-AF65-F5344CB8AC3E}">
        <p14:creationId xmlns:p14="http://schemas.microsoft.com/office/powerpoint/2010/main" val="8001469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8D0219-3822-432B-86DF-691BF9CE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8A3A7-BBFB-436C-8187-02E8A0EA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6A8AF3-AAEC-47D6-81CE-ACF237A0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E18D2F-3D00-4EF5-9348-040A2E1F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D4653C-8107-4349-A86D-57795AAF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video editing: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A6767-C8E8-4392-8C9B-FF8F3C06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446A6-39EC-4C8E-A2AE-C44A7706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7251B5-D56F-4C2B-9DF5-7827B3FE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brand turn raw footage into a focused 30-second launch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C9BF8D-8BF0-4F9B-982D-A0C65F38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F50580-330F-4242-AECE-543FE25FE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AEA1D0-CFBC-46D2-A4FD-3B01515D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1154AA-403A-472C-803C-E85B3560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Arrange scenes by beat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2D0CDA-D6B6-4CAA-9C6C-36071A1F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3E9BEE-3228-46EF-85F1-827E3A01A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1C2FF0-0AC6-4134-918A-781EFFDC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cut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0C4C66-3A93-4E49-81C9-DF91D0FA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29ACC3-D180-450B-B2CB-D0322E101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DD9954-2713-404D-8495-38E641A6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final timing</a:t>
            </a:r>
          </a:p>
        </p:txBody>
      </p:sp>
    </p:spTree>
    <p:extLst>
      <p:ext uri="{BB962C8B-B14F-4D97-AF65-F5344CB8AC3E}">
        <p14:creationId xmlns:p14="http://schemas.microsoft.com/office/powerpoint/2010/main" val="1914807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9EB9F5-A633-4E09-9BEC-31534907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F96DF-0007-4380-9BD2-541FE420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FF12EB-2A2E-4153-84B9-90698E07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C7FDC-D5EC-433E-B6BB-0B968BF9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711FA-8A36-4C06-8D50-84F1B4B4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video editing: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8E8A0-F83E-48D9-8FAF-FCFB3670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A1009-24FB-41EF-9A24-486D9E48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2DCBDF-0A8F-4703-BA3F-734639FDC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253A50-A831-4869-8F82-752C663DE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opening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757C70-D538-4AA3-B800-58882351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8FCC1D-72AE-4DA2-9E59-3B399CAC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C4DA9A-01B7-4F06-937D-2172988D6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DC9F6-A0EA-4D76-8DC4-E3CFAA447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94B2FA-C13E-4060-8464-455331B3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Arrange scenes by beat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77EBED-D247-4D74-8FFC-811660EB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025087-1722-4067-B7BD-E30BA2FE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CBD91D-97FB-4B31-918C-01A174D01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4EDA39-E7AF-45F1-A983-2DC07822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599C71-C6AF-497E-8899-24EB8B75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cut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63B830-8F43-412E-8906-CEF5FFED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F73B67-A52B-41FA-BB00-176AF936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D674CA-5A97-42C3-AAE9-988CD815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7B029B-104F-4198-B0CF-B355500E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EFDD39-D81F-44D1-9989-EF6004A6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final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545355-B56B-47A3-B170-A17652D20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676690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B65A9B-E2D8-477C-B3E5-84AF0730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E34BFC-8BEB-4AE8-AC3E-BC484B9F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5555B2-880E-423B-910B-F6627568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cut before the timeline.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C08A2-BA8E-4B24-B32F-A84AAFAC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80D2D-A54F-4395-B5FF-3FFEE0941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9E0971-8444-4C22-9DDC-A670FEEE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E524CA-0041-4C6E-99F9-DA1FE7350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401764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2026-10-01T09:04:46.6900000Z</dcterms:created>
  <dcterms:modified xsi:type="dcterms:W3CDTF">2026-10-01T09:04:46.6900000Z</dcterms:modified>
</coreProperties>
</file>