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b2c5cc7ad62495d" /><Relationship Type="http://schemas.openxmlformats.org/officeDocument/2006/relationships/extended-properties" Target="/docProps/app.xml" Id="Re7ce30ebf4da4be1" /><Relationship Type="http://schemas.openxmlformats.org/officeDocument/2006/relationships/officeDocument" Target="/ppt/presentation.xml" Id="Rd01cbdbdc30f49d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e23e2fde01f4a34"/>
  </p:sldMasterIdLst>
  <p:notesMasterIdLst>
    <p:notesMasterId xmlns:r="http://schemas.openxmlformats.org/officeDocument/2006/relationships" r:id="R4a1c283acaa04263"/>
  </p:notesMasterIdLst>
  <p:sldIdLst>
    <p:sldId xmlns:r="http://schemas.openxmlformats.org/officeDocument/2006/relationships" id="256" r:id="R7fa82f8244ab4fe4"/>
    <p:sldId xmlns:r="http://schemas.openxmlformats.org/officeDocument/2006/relationships" id="257" r:id="Rc9eddfbadd524d13"/>
    <p:sldId xmlns:r="http://schemas.openxmlformats.org/officeDocument/2006/relationships" id="258" r:id="R6009ccf67bbb415c"/>
    <p:sldId xmlns:r="http://schemas.openxmlformats.org/officeDocument/2006/relationships" id="259" r:id="Rd214b4658035496a"/>
    <p:sldId xmlns:r="http://schemas.openxmlformats.org/officeDocument/2006/relationships" id="260" r:id="Rd514967bb88b4332"/>
    <p:sldId xmlns:r="http://schemas.openxmlformats.org/officeDocument/2006/relationships" id="261" r:id="Rfe0406c484754044"/>
    <p:sldId xmlns:r="http://schemas.openxmlformats.org/officeDocument/2006/relationships" id="262" r:id="R5a07000db9a945c3"/>
    <p:sldId xmlns:r="http://schemas.openxmlformats.org/officeDocument/2006/relationships" id="263" r:id="Rb4d4b563ee9b4dd8"/>
    <p:sldId xmlns:r="http://schemas.openxmlformats.org/officeDocument/2006/relationships" id="264" r:id="R0dfed095876349da"/>
    <p:sldId xmlns:r="http://schemas.openxmlformats.org/officeDocument/2006/relationships" id="265" r:id="R112c798e6b374535"/>
    <p:sldId xmlns:r="http://schemas.openxmlformats.org/officeDocument/2006/relationships" id="266" r:id="R20cead272f3e4be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02dafa63de240f0" /><Relationship Type="http://schemas.openxmlformats.org/officeDocument/2006/relationships/slideMaster" Target="/ppt/slideMasters/slideMaster1.xml" Id="R4e23e2fde01f4a34" /><Relationship Type="http://schemas.openxmlformats.org/officeDocument/2006/relationships/notesMaster" Target="/ppt/notesMasters/notesMaster1.xml" Id="R4a1c283acaa04263" /><Relationship Type="http://schemas.openxmlformats.org/officeDocument/2006/relationships/presProps" Target="/ppt/presProps.xml" Id="R10e79e7765514054" /><Relationship Type="http://schemas.openxmlformats.org/officeDocument/2006/relationships/tableStyles" Target="/ppt/tableStyles.xml" Id="R277ff67c4d064348" /><Relationship Type="http://schemas.openxmlformats.org/officeDocument/2006/relationships/slide" Target="/ppt/slides/slide1.xml" Id="R7fa82f8244ab4fe4" /><Relationship Type="http://schemas.openxmlformats.org/officeDocument/2006/relationships/slide" Target="/ppt/slides/slide2.xml" Id="Rc9eddfbadd524d13" /><Relationship Type="http://schemas.openxmlformats.org/officeDocument/2006/relationships/slide" Target="/ppt/slides/slide3.xml" Id="R6009ccf67bbb415c" /><Relationship Type="http://schemas.openxmlformats.org/officeDocument/2006/relationships/slide" Target="/ppt/slides/slide4.xml" Id="Rd214b4658035496a" /><Relationship Type="http://schemas.openxmlformats.org/officeDocument/2006/relationships/slide" Target="/ppt/slides/slide5.xml" Id="Rd514967bb88b4332" /><Relationship Type="http://schemas.openxmlformats.org/officeDocument/2006/relationships/slide" Target="/ppt/slides/slide6.xml" Id="Rfe0406c484754044" /><Relationship Type="http://schemas.openxmlformats.org/officeDocument/2006/relationships/slide" Target="/ppt/slides/slide7.xml" Id="R5a07000db9a945c3" /><Relationship Type="http://schemas.openxmlformats.org/officeDocument/2006/relationships/slide" Target="/ppt/slides/slide8.xml" Id="Rb4d4b563ee9b4dd8" /><Relationship Type="http://schemas.openxmlformats.org/officeDocument/2006/relationships/slide" Target="/ppt/slides/slide9.xml" Id="R0dfed095876349da" /><Relationship Type="http://schemas.openxmlformats.org/officeDocument/2006/relationships/slide" Target="/ppt/slides/slide10.xml" Id="R112c798e6b374535" /><Relationship Type="http://schemas.openxmlformats.org/officeDocument/2006/relationships/slide" Target="/ppt/slides/slide11.xml" Id="R20cead272f3e4be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41cf42129fa471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2269d36bf214594" /><Relationship Type="http://schemas.openxmlformats.org/officeDocument/2006/relationships/notesMaster" Target="/ppt/notesMasters/notesMaster1.xml" Id="R9e61d4376d7c419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c5abd87117d491c" /><Relationship Type="http://schemas.openxmlformats.org/officeDocument/2006/relationships/notesMaster" Target="/ppt/notesMasters/notesMaster1.xml" Id="R6ed63f573e86402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4233a91e7bc415c" /><Relationship Type="http://schemas.openxmlformats.org/officeDocument/2006/relationships/notesMaster" Target="/ppt/notesMasters/notesMaster1.xml" Id="R036d67ca73fb463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281d0671cfa4d52" /><Relationship Type="http://schemas.openxmlformats.org/officeDocument/2006/relationships/notesMaster" Target="/ppt/notesMasters/notesMaster1.xml" Id="Rfd0700fde1a5423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1badb34523b4ccd" /><Relationship Type="http://schemas.openxmlformats.org/officeDocument/2006/relationships/notesMaster" Target="/ppt/notesMasters/notesMaster1.xml" Id="R449c29df0be8486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7a7a7c19daf4b4a" /><Relationship Type="http://schemas.openxmlformats.org/officeDocument/2006/relationships/notesMaster" Target="/ppt/notesMasters/notesMaster1.xml" Id="R85d247b9bf8b452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912c606e2de4af5" /><Relationship Type="http://schemas.openxmlformats.org/officeDocument/2006/relationships/notesMaster" Target="/ppt/notesMasters/notesMaster1.xml" Id="R7993ff4756314d9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b5b7a325e4b4623" /><Relationship Type="http://schemas.openxmlformats.org/officeDocument/2006/relationships/notesMaster" Target="/ppt/notesMasters/notesMaster1.xml" Id="R393e041103174ec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ef0d2101bf344ff" /><Relationship Type="http://schemas.openxmlformats.org/officeDocument/2006/relationships/notesMaster" Target="/ppt/notesMasters/notesMaster1.xml" Id="Rc44478d1d61742f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fb72bee112c4a3e" /><Relationship Type="http://schemas.openxmlformats.org/officeDocument/2006/relationships/notesMaster" Target="/ppt/notesMasters/notesMaster1.xml" Id="R1b80513ae55d4f1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fb7e9ab28b348e9" /><Relationship Type="http://schemas.openxmlformats.org/officeDocument/2006/relationships/notesMaster" Target="/ppt/notesMasters/notesMaster1.xml" Id="R854cd6dce289454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80fcdd3bb744f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bd511af8b6e48dd" /><Relationship Type="http://schemas.openxmlformats.org/officeDocument/2006/relationships/slideLayout" Target="/ppt/slideLayouts/slideLayout1.xml" Id="R9646a6dd870549a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646a6dd870549a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54dfe5b846459e" /><Relationship Type="http://schemas.openxmlformats.org/officeDocument/2006/relationships/image" Target="/ppt/media/image.png" Id="R9190c1a7ad34451f" /><Relationship Type="http://schemas.openxmlformats.org/officeDocument/2006/relationships/notesSlide" Target="/ppt/notesSlides/notesSlide1.xml" Id="Rd6b960837d2d499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4d8afb6ba346f4" /><Relationship Type="http://schemas.openxmlformats.org/officeDocument/2006/relationships/notesSlide" Target="/ppt/notesSlides/notesSlide2.xml" Id="Rcb67b08e1c8d411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a6fbacbc2c449c" /><Relationship Type="http://schemas.openxmlformats.org/officeDocument/2006/relationships/notesSlide" Target="/ppt/notesSlides/notesSlide3.xml" Id="Raeb217dae58a40d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bd8cd80f8049f9" /><Relationship Type="http://schemas.openxmlformats.org/officeDocument/2006/relationships/notesSlide" Target="/ppt/notesSlides/notesSlide4.xml" Id="R7448ba93d630448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3e5afba3584502" /><Relationship Type="http://schemas.openxmlformats.org/officeDocument/2006/relationships/notesSlide" Target="/ppt/notesSlides/notesSlide5.xml" Id="Rb903e540a62e42a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60a1742de849db" /><Relationship Type="http://schemas.openxmlformats.org/officeDocument/2006/relationships/notesSlide" Target="/ppt/notesSlides/notesSlide6.xml" Id="R54b4c9bbf4ba405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334e978e674aaf" /><Relationship Type="http://schemas.openxmlformats.org/officeDocument/2006/relationships/notesSlide" Target="/ppt/notesSlides/notesSlide7.xml" Id="R94be0e15af6c460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753b1df08a427b" /><Relationship Type="http://schemas.openxmlformats.org/officeDocument/2006/relationships/notesSlide" Target="/ppt/notesSlides/notesSlide8.xml" Id="Rfa1d6da9b3d146a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28b90ecc594d3f" /><Relationship Type="http://schemas.openxmlformats.org/officeDocument/2006/relationships/notesSlide" Target="/ppt/notesSlides/notesSlide9.xml" Id="R28bf25e1a3644c4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e5ea879969493c" /><Relationship Type="http://schemas.openxmlformats.org/officeDocument/2006/relationships/notesSlide" Target="/ppt/notesSlides/notesSlide10.xml" Id="R46bbb067c864461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77ce3cc3c84d3a" /><Relationship Type="http://schemas.openxmlformats.org/officeDocument/2006/relationships/notesSlide" Target="/ppt/notesSlides/notesSlide11.xml" Id="R28942aa0cdb148f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8D68BA-CF6B-417C-B76F-636CDE519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063266-70A6-4910-ABC2-CC4D8CB9A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1D7701-5F94-4706-A6B0-203920FD3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Storyteller Presentation Style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D280E3-BDE8-4830-A2C5-ADDF46C56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museum guide turns a forgotten train ticket into a citywide tale.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C1CD09-B114-4B7E-879D-5D0AB8990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12B008-9394-44CA-8F8B-09EAC7EFE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BEC4D9-5A36-48AB-979F-721546CCA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5D1344-72A9-4204-AEE4-D7FBEB3B9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90c1a7ad34451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6854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428F16F-6427-4E9E-8101-06E4065F9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40B3A1-44AE-4A7A-927C-2101BC93C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C77BB5-DA41-4281-818B-3BE815409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746CE1-F74C-415F-845B-9912F9BC1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9C897D-A394-4A2E-9B7D-D417AAA55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storyteller presentation style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2B5286-E1ED-4081-9439-E50E7A493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B29C61-819F-4C1F-ABDC-9F628BA8E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EEDAEC-4CF5-4E8F-8943-29F226053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Artifact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6FB96F-825F-4672-A64C-26D20D83C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Find the hidden detail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A1B163-D772-4950-825A-F0AC21ADC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7B1BC9-AE6C-4DDD-87DE-5E78B4D37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14E0FD-4019-46A0-A152-535AEB25C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Journey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296271-5876-4D12-B250-2F2080D7C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the character arc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3D3711-EB46-474C-AB6F-8450776BA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56B76E-EDAB-45EA-A64F-65D6EA9C1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F69A93-90F2-4F7E-B678-08B6F8A70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Reveal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3C88AE-4158-468C-9AF5-9A8284A56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key turning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A55339-C5A1-419A-9934-850979FAF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B16AA2-26F3-434A-80DE-80061F3BA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F474B4-8821-4522-AE94-3E2AD8682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Legacy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2FEAFF-7713-48E1-99D4-296FE33A0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vivid scene cues</a:t>
            </a:r>
          </a:p>
        </p:txBody>
      </p:sp>
    </p:spTree>
    <p:extLst>
      <p:ext uri="{BB962C8B-B14F-4D97-AF65-F5344CB8AC3E}">
        <p14:creationId xmlns:p14="http://schemas.microsoft.com/office/powerpoint/2010/main" val="24438774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333DBA-7F8E-40A2-A641-F69C12559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7FB82E-FFD0-4F80-9C5A-5592015D7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AC6849-9785-4897-BC65-78BFC0B06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334A9D-47E3-4BB0-8964-777DB66AC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0938DB-8D4F-4AB1-877F-2C51AC037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small artifact becomes a memorable public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0D29B7-91D0-4637-896C-DB73964D3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76D97C-1D03-475A-812C-955548E0F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707282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B58125-5974-46A7-B42A-3AB78503E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D11F00-8541-46D3-8D09-D8C764662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4B4D14-A3B1-4C1B-97EF-64580725A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1A2D76-E17B-4E3D-AA66-76776A121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71F654-7E47-4484-968A-6E3088A23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storyteller presentation style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F56F39-FA36-4259-8C34-9BFDBCDC2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89CD2F-9079-41E9-BDDD-F17ED764F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04CF0E-3990-492A-A4D3-AC4F2DA10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335302-3478-4FAA-B86F-5C2B15E6B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storyteller presentation style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2AFC0B-526E-4104-B868-10B8A3A04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DD6917-702C-4893-9F08-B294D8ED3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AF6C2E-7B81-4C37-BADF-F213F4852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F67A74-E5EC-4605-AC18-91B9ABE7A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E97D36-1E76-4B20-99E9-351A04461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807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small artifact becomes a memorable pu…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1CE79F-4542-4F50-9DCE-DE5F408FF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A6D4D0-7D56-425B-AA28-024B58851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5E508E-18A4-4760-ABED-72A08B7E7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4E6F56-451A-41C1-BE5B-CF56A93CC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EB60E7-7764-42CF-BD72-301D3532F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Education: End with a clear takeaway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02E6A2-4054-4CA2-960E-1422CB9F9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9967639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ADAEEB0-FE2E-4A2C-8F7E-67EE8EB7E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300407-4016-4C06-A193-DF2EA0759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F3511D-30C2-4D92-BC95-AB5A81D7C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DF99FC-DB2D-409F-9252-719090EE3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5C8254-4318-4386-9E7E-093A51EBA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A5935F-8483-49B9-800F-666ACDC95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B842B2-FDB5-4234-BD7D-02E571A75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9C8668-1BAD-4197-833C-3B4C3F009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891B59-7C6D-4CB3-928A-F3EEF3925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Find the hidden detail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5EB117-B8B0-41F5-A7A0-514D8A620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52EF5F-3568-4F09-BEAE-BBBBEBA14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957030-53D1-4D84-BFD0-83716D2D0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53537D-665D-4123-AB49-9D4445F94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the character arc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158122-57ED-485F-9FFC-3FEDDA504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DF7042-B46D-4F80-8292-CC7DC5162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DF30B9-41A6-436C-B693-8CA4776B8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5B001D-A3C8-4C5B-AD8C-D59CC53E8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key turning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EBA146-14A6-42E5-8F6E-37FD633AE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0DD401-1F66-4CE3-A786-0C98A46DE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98BC5B-3524-4253-9547-2B1EB7BE3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63B2E9-4551-4D49-82A3-33F39AB24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vivid scene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85E1BA-F51F-4C5D-83B2-C23895268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10330AB-8EBB-409D-B183-0A9C70529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8EECD1F-FDEE-475E-AA40-E81B33C35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FB70334-B784-418B-8325-417200A45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End with a clear takeaway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279153D-C01B-49EB-9D52-CF2A9EDA2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0754023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5A484A-E2F5-4E80-BCEC-8B3990035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7D3AB3-DD40-40A8-ACDD-810984801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DB4A76-0131-4474-A497-7696037FE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CD8587-4761-4B8F-A06F-0C06028D3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421D09-CB14-417E-9C9C-65A735001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storyteller presentation style: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6B3D7E-3975-4BB4-9F0B-BA944AD68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DF7D29-A59D-4C8E-B03F-3FDE716F0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9596A9-B35B-461D-AC1B-C0CF7CCFB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9E7614-7194-4C72-873A-21A3695AA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3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Facts feel scattered and hard to connect.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3EA8F8-0D7D-44E4-B2C6-D52222086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C30658-B523-4BBE-A9E2-C6A8050CE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4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audience loses interest after the first slide.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4F3742-EA9A-4097-A53E-C90EF52F0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88AF0D-5C7F-4CBC-A627-F5BBDA00B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main point gets buried in details.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9F2603-4A07-4ED5-BBF4-0607AA24B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1F9C32-01BD-4A30-A542-EA32386F4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F5CA61-12EB-40B7-B570-FAE447FDC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DA6FB5-C202-40EA-90B5-1028E984E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9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from clue to conclusion.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8FEB93-C518-4161-A0DB-3799CD933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93AF9F-CE4C-404E-B5B5-A571B443E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4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clear emotional beat.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FB6E32-E275-451C-8804-0A569B5C6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A9DE46-4103-4F97-9F21-877C552C9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3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ending leaves a simple message to remember.</a:t>
            </a:r>
          </a:p>
        </p:txBody>
      </p:sp>
    </p:spTree>
    <p:extLst>
      <p:ext uri="{BB962C8B-B14F-4D97-AF65-F5344CB8AC3E}">
        <p14:creationId xmlns:p14="http://schemas.microsoft.com/office/powerpoint/2010/main" val="93655947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0852F4-ABAA-434E-BD44-4DEC07D17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6A31E2-080C-4FE6-83B0-505DF78FA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4A80A9-257E-42B6-A30C-58D19C8BC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681EAC-D32A-446A-9EAD-78ECCFAD5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E3A7B2-1CEC-41BC-88A1-F9D25B0DE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65255E-38CD-41A8-8980-4B51E63B1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ACE10C-D285-452A-95E0-4A4AFA853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8844D6-2E80-4904-A15C-35C149F1D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C66F5A-C295-4E5D-82EB-E101D12DB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MUSEUM CURATORS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7B69B7-D766-4538-B474-5AD49194C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Shape exhibits into engaging narratives visitors can follow.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75EC12-E844-41E5-8770-CFA84AB55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2B281A-A8B6-49F8-B4C7-8851AE755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8E3938-26AC-4146-8EEF-027900B40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B456F9-D74C-4CC1-AAAF-CC0A5A91A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BRAND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0BF28D-4535-45A1-9F02-CEB08E609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Turn product history into a story people remember.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732412-1399-4344-902E-12815DC2F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37EF0A-CC4D-4DB0-8A93-06FB8B9CC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AE1CED-0B2C-4E70-AD1B-6D43A8DDA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3B0214-71B3-4E1C-A966-03D3D3C54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1DE15D-7C7C-49F8-980B-047040591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Present lessons as a sequence of scenes and discoveries.</a:t>
            </a:r>
          </a:p>
        </p:txBody>
      </p:sp>
    </p:spTree>
    <p:extLst>
      <p:ext uri="{BB962C8B-B14F-4D97-AF65-F5344CB8AC3E}">
        <p14:creationId xmlns:p14="http://schemas.microsoft.com/office/powerpoint/2010/main" val="140879773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1503BB3-2966-4CED-8D6B-F74366E3A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2C7903-BAE4-465D-BD37-94987CE6D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D98A79-4163-4A9B-BD2D-B95EC701A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38D4C5-04A3-433E-909A-35B412CB4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116FA0-BB40-4357-84D2-DF33FCEA4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9C660F-90A0-4336-BDC6-12F1A69BA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2D6B82-14B7-4FF7-86C6-1DF7A04D5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8F65C1-EF43-447D-87FD-8C96C622B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6E8A8D-948B-4F73-B9D3-1C642BD0B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1FF887-123B-415D-ACFD-006860AB8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93EBE6-F781-4818-B4E3-5DE004A2B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Find the hidden detail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0A4BB9-3F1F-4F26-BBDF-572F337DE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261D2D-2F53-4708-A317-D17512C34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E535C9-5A34-4792-BF31-7E8538B8D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A24B07-CFE0-4ACF-ACC0-98B8027D5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09DCC6-390D-4C02-B83A-361FBB2A6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C7E8D7-2C6B-4100-9671-2C9F4F7D0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the character arc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2F8ED5-47DD-4EFC-A35E-B21D9687C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DC81E1-4717-4011-92B5-EBAB7542D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F1CD86-DCC5-43CD-92F3-BEB49E931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C6513D-78C8-4878-B0DC-B5826BFEF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366FF20-B8AD-44FF-8D09-EF2F36F0C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FAD3873-9B77-433F-AC1F-BB9C10EB6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key turning points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9B1B441-6EF6-4FDC-88D0-E3BE447CB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D4EE9D4-3517-4344-868E-773D19BBF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65F0907-B9AB-40C8-94E1-292EAB8F6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D788C2F-5F79-4C32-ADF8-D0DB81087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8733437-4CF8-4E7F-A641-4E508000F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0326E36-A8F4-4A38-99CD-6623FEBFD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vivid scene cues</a:t>
            </a:r>
          </a:p>
        </p:txBody>
      </p:sp>
    </p:spTree>
    <p:extLst>
      <p:ext uri="{BB962C8B-B14F-4D97-AF65-F5344CB8AC3E}">
        <p14:creationId xmlns:p14="http://schemas.microsoft.com/office/powerpoint/2010/main" val="139809188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8D80EC-37FC-4595-A3DE-871587540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CD557F-3C21-439B-A352-6756074DD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9B99AF-3404-4221-AEE3-D95A73AAE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78A8DB-B7C6-4B21-BB39-CA1817B0A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E05F71-10A3-476A-BD6B-7A9DE7AAE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storyteller presentation style: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41AA77-5A69-4B2D-A108-9BCFEB204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7988F7-7D08-4CA9-B099-98CD6758D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D70C07-1726-40C1-BEDE-48A5017F2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single train ticket become the thread that connects a whole city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CC4DD6-A1F7-47E3-835E-BEAA2BF38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117819-0C76-4A1D-B7FD-DF5B54D8D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BDFDE5-7AD2-4AB0-8B8C-6301FA0E1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AC3522-0634-42B2-A93E-62C9519E9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the character arc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ABDBAA-72A0-43F2-AFA3-616FAE4C5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02FA07-A99B-40AD-9E26-04B985446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F4B72C-2248-46EC-A45B-2E657F0A4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key turning points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554A50-9D22-4658-913F-532AF0635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8B9385-50CB-4F1F-9779-364ED3A94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0F68AF-99EF-45CD-93CC-8EC2018A0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clear takeaway</a:t>
            </a:r>
          </a:p>
        </p:txBody>
      </p:sp>
    </p:spTree>
    <p:extLst>
      <p:ext uri="{BB962C8B-B14F-4D97-AF65-F5344CB8AC3E}">
        <p14:creationId xmlns:p14="http://schemas.microsoft.com/office/powerpoint/2010/main" val="139711171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DFD9A0C-EA2F-4FD9-88C2-480BC6E3B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3C20DB-4AAB-4D42-AAA4-727646A0A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B4DB89-129B-467F-8C35-545996F37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CBEBED-78AB-4373-8E79-AF841A128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1829F5-BD17-41BA-AFBB-AF9BB0086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storyteller presentation style: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B9FE1A-248F-44D2-B30B-EF103A03C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B2BDD0-B9B3-4912-BA35-A43BEE158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D54C94-F7E2-4FDD-B043-643FF3D9B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9687AA-099B-41C0-92B2-4620CAF8C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Find the hidden detail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6E6F55-BCBF-42EA-9BB1-2C17BE5ED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6F459C-02FB-4196-93FA-A7FFCEF05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371AAA-5AF3-4BA0-ADF4-A9F58B57C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CB0F3C-B22C-4F11-BC7E-97C2C0B90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E7DF30-46B8-44D9-80AA-F639F9AB6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the character arc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8E5CBE-AEA6-4860-BC44-DD2904276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FDE9FD-E769-45A2-AC60-25F8728DA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0CF095-E703-469F-A200-8A722BF92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B13900-659F-4290-9D45-2D95DC668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08D5B9-215A-4F87-A3ED-D30AF2551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key turning points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02AD4B-BA81-4AA5-A447-63445E8CC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E0555B-0321-4589-A38C-21791D9E8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55F3CD7-4C15-4F15-9733-B62E7E79B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C26C8E8-CE85-4BDD-8DE7-610499ADB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5F98A6F-57AF-4776-8F92-F78EB35D8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End with a clear takeaway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EF6135F-7C21-4FAD-9393-B146FB3A2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44840222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BCFF0E-AE2D-4384-9F03-40D0BC386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1B1A48-1654-491C-B7BB-B5D6528E8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07635D-438F-4D63-89E9-1F90E9CEB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Start with one detail and let the story unfold.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362AC6-7357-4F34-B632-87118C99B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D4F2DE-585A-4122-B2BF-7E26A5960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49A7B6-88C3-4191-A4D7-FC5DBB85B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68A37B-C740-46C0-8CC4-7E1349E5E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1409146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2026-10-01T20:25:50.7760000Z</dcterms:created>
  <dcterms:modified xsi:type="dcterms:W3CDTF">2026-10-01T20:25:50.7760000Z</dcterms:modified>
</coreProperties>
</file>