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ad994d5f09442e" /><Relationship Type="http://schemas.openxmlformats.org/officeDocument/2006/relationships/extended-properties" Target="/docProps/app.xml" Id="Rce155fa3cc494bf8" /><Relationship Type="http://schemas.openxmlformats.org/officeDocument/2006/relationships/officeDocument" Target="/ppt/presentation.xml" Id="Recbeecc9d9204b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8c09c1ba7e4dc6"/>
  </p:sldMasterIdLst>
  <p:notesMasterIdLst>
    <p:notesMasterId xmlns:r="http://schemas.openxmlformats.org/officeDocument/2006/relationships" r:id="R4bb003de14ab4d35"/>
  </p:notesMasterIdLst>
  <p:sldIdLst>
    <p:sldId xmlns:r="http://schemas.openxmlformats.org/officeDocument/2006/relationships" id="256" r:id="R63bfab5708e44dc1"/>
    <p:sldId xmlns:r="http://schemas.openxmlformats.org/officeDocument/2006/relationships" id="257" r:id="Ra7afad9f351b4402"/>
    <p:sldId xmlns:r="http://schemas.openxmlformats.org/officeDocument/2006/relationships" id="258" r:id="R2b3770bee3324ac0"/>
    <p:sldId xmlns:r="http://schemas.openxmlformats.org/officeDocument/2006/relationships" id="259" r:id="R1b3a658093a6438d"/>
    <p:sldId xmlns:r="http://schemas.openxmlformats.org/officeDocument/2006/relationships" id="260" r:id="R58a9aa9e90014349"/>
    <p:sldId xmlns:r="http://schemas.openxmlformats.org/officeDocument/2006/relationships" id="261" r:id="Rd6ee808417ca4b20"/>
    <p:sldId xmlns:r="http://schemas.openxmlformats.org/officeDocument/2006/relationships" id="262" r:id="R48aace1842e742d4"/>
    <p:sldId xmlns:r="http://schemas.openxmlformats.org/officeDocument/2006/relationships" id="263" r:id="R44d89f4c344148a5"/>
    <p:sldId xmlns:r="http://schemas.openxmlformats.org/officeDocument/2006/relationships" id="264" r:id="Rc4e882099f1947cb"/>
    <p:sldId xmlns:r="http://schemas.openxmlformats.org/officeDocument/2006/relationships" id="265" r:id="R53c6b046fb3947eb"/>
    <p:sldId xmlns:r="http://schemas.openxmlformats.org/officeDocument/2006/relationships" id="266" r:id="R5d36792c535348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553dd379774453" /><Relationship Type="http://schemas.openxmlformats.org/officeDocument/2006/relationships/slideMaster" Target="/ppt/slideMasters/slideMaster1.xml" Id="Rbd8c09c1ba7e4dc6" /><Relationship Type="http://schemas.openxmlformats.org/officeDocument/2006/relationships/notesMaster" Target="/ppt/notesMasters/notesMaster1.xml" Id="R4bb003de14ab4d35" /><Relationship Type="http://schemas.openxmlformats.org/officeDocument/2006/relationships/presProps" Target="/ppt/presProps.xml" Id="R79eb4c722c6f42c9" /><Relationship Type="http://schemas.openxmlformats.org/officeDocument/2006/relationships/tableStyles" Target="/ppt/tableStyles.xml" Id="R0a02139268544b21" /><Relationship Type="http://schemas.openxmlformats.org/officeDocument/2006/relationships/slide" Target="/ppt/slides/slide1.xml" Id="R63bfab5708e44dc1" /><Relationship Type="http://schemas.openxmlformats.org/officeDocument/2006/relationships/slide" Target="/ppt/slides/slide2.xml" Id="Ra7afad9f351b4402" /><Relationship Type="http://schemas.openxmlformats.org/officeDocument/2006/relationships/slide" Target="/ppt/slides/slide3.xml" Id="R2b3770bee3324ac0" /><Relationship Type="http://schemas.openxmlformats.org/officeDocument/2006/relationships/slide" Target="/ppt/slides/slide4.xml" Id="R1b3a658093a6438d" /><Relationship Type="http://schemas.openxmlformats.org/officeDocument/2006/relationships/slide" Target="/ppt/slides/slide5.xml" Id="R58a9aa9e90014349" /><Relationship Type="http://schemas.openxmlformats.org/officeDocument/2006/relationships/slide" Target="/ppt/slides/slide6.xml" Id="Rd6ee808417ca4b20" /><Relationship Type="http://schemas.openxmlformats.org/officeDocument/2006/relationships/slide" Target="/ppt/slides/slide7.xml" Id="R48aace1842e742d4" /><Relationship Type="http://schemas.openxmlformats.org/officeDocument/2006/relationships/slide" Target="/ppt/slides/slide8.xml" Id="R44d89f4c344148a5" /><Relationship Type="http://schemas.openxmlformats.org/officeDocument/2006/relationships/slide" Target="/ppt/slides/slide9.xml" Id="Rc4e882099f1947cb" /><Relationship Type="http://schemas.openxmlformats.org/officeDocument/2006/relationships/slide" Target="/ppt/slides/slide10.xml" Id="R53c6b046fb3947eb" /><Relationship Type="http://schemas.openxmlformats.org/officeDocument/2006/relationships/slide" Target="/ppt/slides/slide11.xml" Id="R5d36792c535348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337f6e4c4c4b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645a6b3da24f58" /><Relationship Type="http://schemas.openxmlformats.org/officeDocument/2006/relationships/notesMaster" Target="/ppt/notesMasters/notesMaster1.xml" Id="R409a2cdf6f5f48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9c0009320d478f" /><Relationship Type="http://schemas.openxmlformats.org/officeDocument/2006/relationships/notesMaster" Target="/ppt/notesMasters/notesMaster1.xml" Id="R72293bd8c21048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c40574734f4f49" /><Relationship Type="http://schemas.openxmlformats.org/officeDocument/2006/relationships/notesMaster" Target="/ppt/notesMasters/notesMaster1.xml" Id="R07054f3561ab40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d555279ce649b7" /><Relationship Type="http://schemas.openxmlformats.org/officeDocument/2006/relationships/notesMaster" Target="/ppt/notesMasters/notesMaster1.xml" Id="Ra52470e2b45549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4e1efb53d74aec" /><Relationship Type="http://schemas.openxmlformats.org/officeDocument/2006/relationships/notesMaster" Target="/ppt/notesMasters/notesMaster1.xml" Id="R82e9cd0939a844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10a26236224598" /><Relationship Type="http://schemas.openxmlformats.org/officeDocument/2006/relationships/notesMaster" Target="/ppt/notesMasters/notesMaster1.xml" Id="R57a5119748f14c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3578d15eb54603" /><Relationship Type="http://schemas.openxmlformats.org/officeDocument/2006/relationships/notesMaster" Target="/ppt/notesMasters/notesMaster1.xml" Id="Rdcdc5a7275a84a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ee85ad6f9d49d1" /><Relationship Type="http://schemas.openxmlformats.org/officeDocument/2006/relationships/notesMaster" Target="/ppt/notesMasters/notesMaster1.xml" Id="R24a867336e6747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e503d43d3346cf" /><Relationship Type="http://schemas.openxmlformats.org/officeDocument/2006/relationships/notesMaster" Target="/ppt/notesMasters/notesMaster1.xml" Id="Ra33efb7fd37e46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ddd803ffd84635" /><Relationship Type="http://schemas.openxmlformats.org/officeDocument/2006/relationships/notesMaster" Target="/ppt/notesMasters/notesMaster1.xml" Id="Rd280f8bdd5f840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a49fc133e143ef" /><Relationship Type="http://schemas.openxmlformats.org/officeDocument/2006/relationships/notesMaster" Target="/ppt/notesMasters/notesMaster1.xml" Id="R4f65b423cdef4e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1b666809341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e996d8a37141a7" /><Relationship Type="http://schemas.openxmlformats.org/officeDocument/2006/relationships/slideLayout" Target="/ppt/slideLayouts/slideLayout1.xml" Id="R960d4f99439042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0d4f99439042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edb6b12eb46e3" /><Relationship Type="http://schemas.openxmlformats.org/officeDocument/2006/relationships/image" Target="/ppt/media/image.png" Id="R86f99c04ae284096" /><Relationship Type="http://schemas.openxmlformats.org/officeDocument/2006/relationships/notesSlide" Target="/ppt/notesSlides/notesSlide1.xml" Id="Rbafc4e8b887545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82a5a88074940" /><Relationship Type="http://schemas.openxmlformats.org/officeDocument/2006/relationships/notesSlide" Target="/ppt/notesSlides/notesSlide2.xml" Id="R8c7d8c202fd144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0122400fd4ac3" /><Relationship Type="http://schemas.openxmlformats.org/officeDocument/2006/relationships/notesSlide" Target="/ppt/notesSlides/notesSlide3.xml" Id="R30944c6b14ee40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e40aae40d48e0" /><Relationship Type="http://schemas.openxmlformats.org/officeDocument/2006/relationships/notesSlide" Target="/ppt/notesSlides/notesSlide4.xml" Id="Rdfb75bfed47b49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4d7d574419406f" /><Relationship Type="http://schemas.openxmlformats.org/officeDocument/2006/relationships/notesSlide" Target="/ppt/notesSlides/notesSlide5.xml" Id="R2ce158b9662740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4399374de4e49" /><Relationship Type="http://schemas.openxmlformats.org/officeDocument/2006/relationships/notesSlide" Target="/ppt/notesSlides/notesSlide6.xml" Id="R9d0633ebe9ea40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54265affb4998" /><Relationship Type="http://schemas.openxmlformats.org/officeDocument/2006/relationships/notesSlide" Target="/ppt/notesSlides/notesSlide7.xml" Id="R8489dcf7fc9141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9a669acbca4def" /><Relationship Type="http://schemas.openxmlformats.org/officeDocument/2006/relationships/notesSlide" Target="/ppt/notesSlides/notesSlide8.xml" Id="R58643876d5fd40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7eaf9280f4051" /><Relationship Type="http://schemas.openxmlformats.org/officeDocument/2006/relationships/notesSlide" Target="/ppt/notesSlides/notesSlide9.xml" Id="R0981ea158bfb40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7e1ba55ab454d" /><Relationship Type="http://schemas.openxmlformats.org/officeDocument/2006/relationships/notesSlide" Target="/ppt/notesSlides/notesSlide10.xml" Id="R11ae85222b064b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07a9aab8a8461d" /><Relationship Type="http://schemas.openxmlformats.org/officeDocument/2006/relationships/notesSlide" Target="/ppt/notesSlides/notesSlide11.xml" Id="Rc7197ef7ff844e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7378B-4A2E-45DA-8DAE-1FFB9B0F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04098-AD58-4E0C-8060-6615F5CC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EDA48-5EDF-4DF3-8413-37C80CFB4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Cards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F9DB6-9388-4303-87F0-C49C60E6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baker turns a quiet recipe into a shared story that brings customers back.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70665-9A22-4699-A63E-FB97830F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3C10E2-8EC4-4A37-BC6E-29945DFE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C42C54-86D9-4A3E-8A95-A1AC5990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6279E-EB35-4A66-8A8B-BD91A20C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99c04ae28409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7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869174-AB1A-4608-9E9C-69B56D09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D7664-9684-47DC-9B3E-6CD41070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4ADE65-CB8C-4045-BDFD-B243D8E6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EB631-6A5B-45B5-8686-71ACBA7D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81106-4B88-4635-84E9-E2CA316F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cards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B8024-CB0D-4F96-82C1-FA296F75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2ABC5-3F8E-4CE6-B3C8-D7C2A6DE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36C52-5EA0-42AC-98ED-E10C2927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Spark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DA69F-C3BB-4113-84F5-223ECB77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5580A1-1F0A-4D3A-9AD1-3A691EFC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68A891-8F2A-4C81-97C6-AF58A0829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BC9051-D1D8-492F-A283-48262E24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Struggle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55B29-19E8-4ABA-BDC4-62673900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DE5339-04E7-4FF7-BC35-E22183B5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26C10-783F-4D79-BB54-64448089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41E23F-4FB3-4C50-9FCF-64A94DB79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Shift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EC7FF-DE67-4FED-97A8-5422929D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713CB-CF87-4030-8012-1138B465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B5859D-585A-41F6-BEA7-30ECB8F7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8E7FF-65CC-4FD6-ABBD-CF5394CD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4264EC-0BE0-4692-A283-1B5C1F6B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change</a:t>
            </a:r>
          </a:p>
        </p:txBody>
      </p:sp>
    </p:spTree>
    <p:extLst>
      <p:ext uri="{BB962C8B-B14F-4D97-AF65-F5344CB8AC3E}">
        <p14:creationId xmlns:p14="http://schemas.microsoft.com/office/powerpoint/2010/main" val="10082609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BDAED-7F9F-4B84-AB0E-2208129C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4322E-C8A3-49CD-846D-A329CCEE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DA3E5-0D59-4062-BBEE-DCF54B90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30687-B793-4BF0-A970-4E01C566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AA3A8-3F61-408D-ACB9-8F1E5500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small moment into a memorable customer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188E7-2CC7-49A9-B04B-C11974DF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507A5-B9A9-4A4C-8143-0EA8981B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71461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DCBFFC-FBFD-48C6-BF8C-6E36128C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4DD30-4CA7-427C-A701-9A19EA22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A71352-D202-4AD4-8EA0-9212864A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AAE3F-DE7A-46DD-9211-BE7C8527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C839F-7E28-4AB6-BFD5-0FE40869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cards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69450-8611-4008-9024-3A8EE692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5E93C-64BF-4523-B03F-E1AA4371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01DC2D-4218-49C5-9D84-D6BEE618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976411-6FC9-474D-923B-EA6EB2C3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cards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DF57D9-BD9C-46F2-9406-45810D03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8E9D6-D62E-4AC4-91C5-864F0092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08B3EB-D206-492A-84EE-4F251089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8318D9-2638-4625-8CB7-CCEB86FB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284A1-298E-4188-8089-49A72DFF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small moment into a memorable cu…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29F8C5-AD3B-4477-84B9-8E860CA5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9C45F7-7C57-46AB-BBC8-E5B70DB83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689D61-DA1A-4C90-8B4D-ADEF102F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60B465-2012-42C8-A59B-C5AF5426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7ED9C-5AEE-4873-90C5-2C0492A6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32E87D-CDE1-4965-8E62-20CF4CE0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172916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07831A-6758-4912-9FA8-8719B430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7CB46B-3C9D-4BDD-A5D9-8D8986A8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62ED7-E290-49B9-8980-6713389E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DA86A-D262-4ACD-8D8D-8CA16189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1DD12C-7F5A-45B9-A45B-43B0FC95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BF3D6-56A5-42BB-8787-83DAF540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D9126-E002-487C-A570-2D9C3302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E82EE-59B3-47EC-936A-8FD40D85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11329-29DA-4D44-8F25-A03AB03D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B3EFD5-EA33-4A5A-AAD1-A7BE2DCE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572E1-DC6A-45DA-A304-29E1FABD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1A933-683C-4888-9F60-655D86C6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AA993E-4B67-46D1-B146-977BB5FD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31AE0-DD74-459E-ACD2-6E753A60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21B8B7-1A98-4FA1-8E9C-28C3B1C0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4DD026-614F-4F79-AA55-DF052410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5E25F-9667-44ED-BE88-AB646521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F47114-2102-42DC-A508-A4775061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A6C85-DBB0-4886-A510-C50B01D6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B05159-7C80-4C56-B4E2-A4A29E09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7BA0D6-B107-45E9-A519-ABD89F42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change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4AEDFA-F29C-4576-A961-E69E18B1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E642F2-7B49-4B63-98D5-42CEEF1A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6A8E69-B643-4B90-A4AB-1992EEBB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9DDBEB-1166-46E3-BEB1-A6845E79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54AF12-1D7A-4C95-84A6-1BCABE52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766973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C8CCC6-04A8-444C-BA78-3B1BB479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83BD8-06DE-4E73-9B85-C5AEE836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84AAC-58A2-403C-93B8-A6D3103D9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668963-9258-4482-8630-2B9236CF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914F67-0D80-4F87-BA8C-5B54B3E2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cards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9EE29-2504-4CB1-A5E8-E6FA5DB0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5923C-994C-4EBA-9BE5-B984FC7F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6E7B8-08DA-486A-998F-DFAA8892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1A80A3-B48A-44CE-8620-64A85FD6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880DEC-EBA2-4655-B561-58BD6647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FDDAD8-D0C3-4F2F-AEF8-90B8530F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sounds generic and forgettable.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52DA30-A4E5-4EF2-9214-C14794CC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233D67-B532-4E2F-A52E-5437151D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lack a clear beginning and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C5DE0B-2B4C-4105-93BC-795AC4E2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BF1D8-AD3A-43D4-89C0-C0D82164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5CCD6F-0110-43EE-9436-020E1FB3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8726F-1682-4FD7-9125-5AF4B7E8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clear arc and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12BCCD-91D4-41AB-8EE6-9B9BB0C9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CDBE91-3272-42BE-89F2-F197C654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memorable moment.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58F025-27F0-4D78-A92F-CD0E2A84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1A4492-5744-4146-87CB-5516A32B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leaves with one simple takeaway.</a:t>
            </a:r>
          </a:p>
        </p:txBody>
      </p:sp>
    </p:spTree>
    <p:extLst>
      <p:ext uri="{BB962C8B-B14F-4D97-AF65-F5344CB8AC3E}">
        <p14:creationId xmlns:p14="http://schemas.microsoft.com/office/powerpoint/2010/main" val="10690718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36136B-5743-4985-B51D-66B01DA8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48F657-8B38-4B72-A574-E14A28FC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375582-655C-46F8-966C-EDCEAF9F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2EAB5-6075-4A6C-B138-2F685909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7D8F68-03D4-4B16-977C-B18DB6C9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DA81A-A9EE-4317-A0C2-4B12C7139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F59FF0-DF73-45AF-BB84-EDD4FDA9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42DA2A-A943-49E1-8B66-687BE840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5E736-F990-4387-B4B8-BCA14B3A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6F374B-D0AC-468F-8220-ACD09C4E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frame a product story around a real customer moment.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060088-3D46-40AF-BD52-577AC82C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AC586-3679-4D2E-881D-BDAE168E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7332AC-0C90-4C32-BD6E-893B5346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4A9F73-953F-472D-ABC5-D1D0DFB7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592C29-DFA0-4BDB-A420-5B1B7784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narrative that helps prospects understand value quickly.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A108DB-FD71-4731-BFAB-7ACF5977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38BFCF-5A6D-49B4-9770-2211252D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29FEEF-BD45-45A2-BC98-B323AB32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94E164-8ABB-4751-A0E6-17A1FA8C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8E13D2-6AE1-435B-A73B-10D373B4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structure for guiding groups through story creation.</a:t>
            </a:r>
          </a:p>
        </p:txBody>
      </p:sp>
    </p:spTree>
    <p:extLst>
      <p:ext uri="{BB962C8B-B14F-4D97-AF65-F5344CB8AC3E}">
        <p14:creationId xmlns:p14="http://schemas.microsoft.com/office/powerpoint/2010/main" val="18311993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9B9BE2-BDBB-4909-B69C-28745168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72A3B-175B-435B-A578-7213BEBC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8D551-DD41-4A03-8083-F357AF1B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35860B-A749-4914-B4D2-84C4A969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15CCA-7C73-40FF-A543-147EF736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10D96-83A3-4EB9-B4C7-642F9160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E5F120-379E-4A7E-8ADA-0AFC75A0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78FC6-940D-453C-9C58-C7E31563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18404C-B73F-45E4-A722-E494ED06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62A269-E690-414E-849F-AAD2397C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EBCC5-877C-44F6-A61E-8D684814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8D770-F7C7-4CDA-A21C-8E841901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B6AB5D-B455-45B6-AF47-BBF6B1A47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EA8F9-D6BB-41FC-9AB6-FB9C7FF1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741794-65B2-48AC-9DBB-0784617D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A82914-55F1-4288-AD89-196B421B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0916E8-0F89-4078-AD06-D55AE9E0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23EDB5-510F-4757-A3C4-EFDF5FE3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91864-91FF-49E7-B1AA-A0CE0135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C498F1-CDC5-4BAF-8C57-0E719BEE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61AC39-2936-48A3-8D54-DA03BBBC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E65D1-6871-4E0D-8619-25A1A047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9F163B-2AF6-4D2D-A8AB-D9F19C7B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D86FAA-B1F1-4EE9-9119-307CFDEA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29FC0C-2A8B-4C86-BC09-0B6FB0D8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85CD4B-F7E0-4B24-A28F-22910206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6A467F-E43B-4E08-8567-6D9AB119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5D227C-89BC-40E8-8C36-91DCFA87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AF1381-5CFC-4B59-AE22-E2E0C533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change</a:t>
            </a:r>
          </a:p>
        </p:txBody>
      </p:sp>
    </p:spTree>
    <p:extLst>
      <p:ext uri="{BB962C8B-B14F-4D97-AF65-F5344CB8AC3E}">
        <p14:creationId xmlns:p14="http://schemas.microsoft.com/office/powerpoint/2010/main" val="1960897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1B58B3-C237-4B8E-A219-5A533AEF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993670-5893-4EA3-8047-DC83CC3E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B3563-2C84-4DC4-A268-962DAA3D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F7E86-3329-414E-9C5B-5859758C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4CB7D-0F79-4BD4-B3FF-E7E6C29A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cards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433A7-2CCD-4B20-9126-9BE42F77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B86B94-F8DD-439D-BB64-E51FA6C3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336ED-2EB2-4CA1-91CC-9F0D5000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a small bakery use one customer story to make its brand feel personal?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140A9A-BDC4-4243-9B7E-FB6E7588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E58129-DD63-4B23-A267-771F31BA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8A8BB-43E2-47EE-A430-3288F34A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483FAB-5F28-4862-A4E1-3AA17495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3BB1E-1CD3-45C4-B20E-8AFCB230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3BD3D6-1807-45E8-B9D7-B0620CFBE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6BD667-0B82-4623-AA1C-D30CE00D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9922B-0457-4C40-A63C-CCF8EDA4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36E4B-9EEC-4FB0-AE40-ACD00E51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B4D9AF-5963-4D36-9A38-52C7E03B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4165968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0CFC19-644F-4784-B28D-A68DA521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33270-7E3D-4792-96A2-017B1278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8C16BF-3DD1-4A98-99CA-1540F8D9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44664D-CB19-4C58-B5D9-D57A9928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43F6C-AFA3-43C0-ADB2-D71818EF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cards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C57FE-6403-48F9-B914-7380DC91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F556C-1234-4B37-A1B2-218DE063C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99BA5-B83B-4D87-87DC-84778705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E5D4D-7800-418E-A6DC-32954D2B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E6D58-8D03-4521-8E02-E9B8EDAC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1D164D-66F6-4984-82FB-87DC679A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8C8CE5-6A49-4E42-898B-FA838B17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5A409-80C6-450D-A2C8-4524508D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21495E-A51C-4311-BB9B-F07D5630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15F84B-2379-426F-9D4A-40554329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0808D2-B412-442C-8AFB-B199A24F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94E50F-B300-4389-A5E8-C00CC138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FDEE7C-41EB-4430-8821-AD738638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B6FC7-E42D-45AE-80A2-6DCC9A00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1A7AD6-5A0A-4C6C-8016-D663A86F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71B159-DA11-4A49-86CE-01B62C82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285FED-B4A1-472C-BFB5-8865CBF2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C1B786-2780-4F1E-B52D-F6B15636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9078CA-8190-4301-9FE3-13650065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8973B9-7535-4AA3-BA10-C2DE0D8A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805738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DFD63-B0E2-4E45-9476-0C6F2C13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F12A6-D40D-48A8-9D8E-9239E33F1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A99547-EC7A-442E-BDB2-39411852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feel like a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9B8DE-94B8-4D87-981F-0B3C84FE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D377A-98A4-4476-B525-0D440612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E70CF2-C854-4945-AE92-BF902BBC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AEA3B-AC0E-4FCD-923F-EE5C33FA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3295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2026-10-01T21:32:12.2260000Z</dcterms:created>
  <dcterms:modified xsi:type="dcterms:W3CDTF">2026-10-01T21:32:12.2260000Z</dcterms:modified>
</coreProperties>
</file>