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20c8f951c84ec5" /><Relationship Type="http://schemas.openxmlformats.org/officeDocument/2006/relationships/extended-properties" Target="/docProps/app.xml" Id="R88bd1720c17549e1" /><Relationship Type="http://schemas.openxmlformats.org/officeDocument/2006/relationships/officeDocument" Target="/ppt/presentation.xml" Id="R19bcac010b804c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75312f5cc94ef1"/>
  </p:sldMasterIdLst>
  <p:notesMasterIdLst>
    <p:notesMasterId xmlns:r="http://schemas.openxmlformats.org/officeDocument/2006/relationships" r:id="Rcfdf1e02a52846fe"/>
  </p:notesMasterIdLst>
  <p:sldIdLst>
    <p:sldId xmlns:r="http://schemas.openxmlformats.org/officeDocument/2006/relationships" id="256" r:id="R79c8ee50933640e2"/>
    <p:sldId xmlns:r="http://schemas.openxmlformats.org/officeDocument/2006/relationships" id="257" r:id="Rc0298958b9574997"/>
    <p:sldId xmlns:r="http://schemas.openxmlformats.org/officeDocument/2006/relationships" id="258" r:id="R6c7c838fa7d1484d"/>
    <p:sldId xmlns:r="http://schemas.openxmlformats.org/officeDocument/2006/relationships" id="259" r:id="R7af3ffe9259b4635"/>
    <p:sldId xmlns:r="http://schemas.openxmlformats.org/officeDocument/2006/relationships" id="260" r:id="R00eb275ea21d4e96"/>
    <p:sldId xmlns:r="http://schemas.openxmlformats.org/officeDocument/2006/relationships" id="261" r:id="R8e213e36902a43f7"/>
    <p:sldId xmlns:r="http://schemas.openxmlformats.org/officeDocument/2006/relationships" id="262" r:id="Rdc5fbcfd9b414b8d"/>
    <p:sldId xmlns:r="http://schemas.openxmlformats.org/officeDocument/2006/relationships" id="263" r:id="R1bbf3ecf4e844657"/>
    <p:sldId xmlns:r="http://schemas.openxmlformats.org/officeDocument/2006/relationships" id="264" r:id="R39d4ea030d194971"/>
    <p:sldId xmlns:r="http://schemas.openxmlformats.org/officeDocument/2006/relationships" id="265" r:id="R02b7112efe154a46"/>
    <p:sldId xmlns:r="http://schemas.openxmlformats.org/officeDocument/2006/relationships" id="266" r:id="R908f0bbce0ac47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963dbcfc034523" /><Relationship Type="http://schemas.openxmlformats.org/officeDocument/2006/relationships/slideMaster" Target="/ppt/slideMasters/slideMaster1.xml" Id="Rad75312f5cc94ef1" /><Relationship Type="http://schemas.openxmlformats.org/officeDocument/2006/relationships/notesMaster" Target="/ppt/notesMasters/notesMaster1.xml" Id="Rcfdf1e02a52846fe" /><Relationship Type="http://schemas.openxmlformats.org/officeDocument/2006/relationships/presProps" Target="/ppt/presProps.xml" Id="R36d683495b934ec3" /><Relationship Type="http://schemas.openxmlformats.org/officeDocument/2006/relationships/tableStyles" Target="/ppt/tableStyles.xml" Id="Rb9a0c36d159f4e5c" /><Relationship Type="http://schemas.openxmlformats.org/officeDocument/2006/relationships/slide" Target="/ppt/slides/slide1.xml" Id="R79c8ee50933640e2" /><Relationship Type="http://schemas.openxmlformats.org/officeDocument/2006/relationships/slide" Target="/ppt/slides/slide2.xml" Id="Rc0298958b9574997" /><Relationship Type="http://schemas.openxmlformats.org/officeDocument/2006/relationships/slide" Target="/ppt/slides/slide3.xml" Id="R6c7c838fa7d1484d" /><Relationship Type="http://schemas.openxmlformats.org/officeDocument/2006/relationships/slide" Target="/ppt/slides/slide4.xml" Id="R7af3ffe9259b4635" /><Relationship Type="http://schemas.openxmlformats.org/officeDocument/2006/relationships/slide" Target="/ppt/slides/slide5.xml" Id="R00eb275ea21d4e96" /><Relationship Type="http://schemas.openxmlformats.org/officeDocument/2006/relationships/slide" Target="/ppt/slides/slide6.xml" Id="R8e213e36902a43f7" /><Relationship Type="http://schemas.openxmlformats.org/officeDocument/2006/relationships/slide" Target="/ppt/slides/slide7.xml" Id="Rdc5fbcfd9b414b8d" /><Relationship Type="http://schemas.openxmlformats.org/officeDocument/2006/relationships/slide" Target="/ppt/slides/slide8.xml" Id="R1bbf3ecf4e844657" /><Relationship Type="http://schemas.openxmlformats.org/officeDocument/2006/relationships/slide" Target="/ppt/slides/slide9.xml" Id="R39d4ea030d194971" /><Relationship Type="http://schemas.openxmlformats.org/officeDocument/2006/relationships/slide" Target="/ppt/slides/slide10.xml" Id="R02b7112efe154a46" /><Relationship Type="http://schemas.openxmlformats.org/officeDocument/2006/relationships/slide" Target="/ppt/slides/slide11.xml" Id="R908f0bbce0ac47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689e3d3c4046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bd5165b6454f7d" /><Relationship Type="http://schemas.openxmlformats.org/officeDocument/2006/relationships/notesMaster" Target="/ppt/notesMasters/notesMaster1.xml" Id="R112d007754fd44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b42921d03c46e5" /><Relationship Type="http://schemas.openxmlformats.org/officeDocument/2006/relationships/notesMaster" Target="/ppt/notesMasters/notesMaster1.xml" Id="R9c1cc7d2ae3c4f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1b6b04d4a64d21" /><Relationship Type="http://schemas.openxmlformats.org/officeDocument/2006/relationships/notesMaster" Target="/ppt/notesMasters/notesMaster1.xml" Id="Rb9413f679d9f4e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14d93c2b5d44b7" /><Relationship Type="http://schemas.openxmlformats.org/officeDocument/2006/relationships/notesMaster" Target="/ppt/notesMasters/notesMaster1.xml" Id="R4dc38aedf3ef48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24254e7c784f8a" /><Relationship Type="http://schemas.openxmlformats.org/officeDocument/2006/relationships/notesMaster" Target="/ppt/notesMasters/notesMaster1.xml" Id="R270c1aa886b045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1f95923f484acd" /><Relationship Type="http://schemas.openxmlformats.org/officeDocument/2006/relationships/notesMaster" Target="/ppt/notesMasters/notesMaster1.xml" Id="R483ff6720a1b40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d06d32813b4d6f" /><Relationship Type="http://schemas.openxmlformats.org/officeDocument/2006/relationships/notesMaster" Target="/ppt/notesMasters/notesMaster1.xml" Id="R955cccdc7a87491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7be5d6285b4446" /><Relationship Type="http://schemas.openxmlformats.org/officeDocument/2006/relationships/notesMaster" Target="/ppt/notesMasters/notesMaster1.xml" Id="Rfe78597e865c4a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f12efe005f48c3" /><Relationship Type="http://schemas.openxmlformats.org/officeDocument/2006/relationships/notesMaster" Target="/ppt/notesMasters/notesMaster1.xml" Id="Rb03dc341d7904f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8cd01f023984275" /><Relationship Type="http://schemas.openxmlformats.org/officeDocument/2006/relationships/notesMaster" Target="/ppt/notesMasters/notesMaster1.xml" Id="Rc830ff3b95cc4e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affe9ae94d4996" /><Relationship Type="http://schemas.openxmlformats.org/officeDocument/2006/relationships/notesMaster" Target="/ppt/notesMasters/notesMaster1.xml" Id="R5c219b60be0d4b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c39046911a4e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d4fd26154c477b" /><Relationship Type="http://schemas.openxmlformats.org/officeDocument/2006/relationships/slideLayout" Target="/ppt/slideLayouts/slideLayout1.xml" Id="R84db81ec424e47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db81ec424e47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3ffa134ec4a08" /><Relationship Type="http://schemas.openxmlformats.org/officeDocument/2006/relationships/image" Target="/ppt/media/image.png" Id="R61b25b8f081745db" /><Relationship Type="http://schemas.openxmlformats.org/officeDocument/2006/relationships/notesSlide" Target="/ppt/notesSlides/notesSlide1.xml" Id="R72907b2d451843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d6d8cd309947a8" /><Relationship Type="http://schemas.openxmlformats.org/officeDocument/2006/relationships/notesSlide" Target="/ppt/notesSlides/notesSlide2.xml" Id="R12285a7beae548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f627731484566" /><Relationship Type="http://schemas.openxmlformats.org/officeDocument/2006/relationships/notesSlide" Target="/ppt/notesSlides/notesSlide3.xml" Id="R55a434682a524e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b9c7a506404de9" /><Relationship Type="http://schemas.openxmlformats.org/officeDocument/2006/relationships/notesSlide" Target="/ppt/notesSlides/notesSlide4.xml" Id="R30aafb90d42b4e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ddb55b30824d16" /><Relationship Type="http://schemas.openxmlformats.org/officeDocument/2006/relationships/notesSlide" Target="/ppt/notesSlides/notesSlide5.xml" Id="Rcdafe978bf684f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def18e6154040" /><Relationship Type="http://schemas.openxmlformats.org/officeDocument/2006/relationships/notesSlide" Target="/ppt/notesSlides/notesSlide6.xml" Id="R0e2bd1eb3c3546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c3eb29dd2d45b6" /><Relationship Type="http://schemas.openxmlformats.org/officeDocument/2006/relationships/notesSlide" Target="/ppt/notesSlides/notesSlide7.xml" Id="R3c1e02f5527645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3816ab7b04d21" /><Relationship Type="http://schemas.openxmlformats.org/officeDocument/2006/relationships/notesSlide" Target="/ppt/notesSlides/notesSlide8.xml" Id="R64500295a79240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7d28402f44cd5" /><Relationship Type="http://schemas.openxmlformats.org/officeDocument/2006/relationships/notesSlide" Target="/ppt/notesSlides/notesSlide9.xml" Id="Rc64db86af1844b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0a5fa9f24043e3" /><Relationship Type="http://schemas.openxmlformats.org/officeDocument/2006/relationships/notesSlide" Target="/ppt/notesSlides/notesSlide10.xml" Id="R4b7fc4bed2b54c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392b8eb62c4e08" /><Relationship Type="http://schemas.openxmlformats.org/officeDocument/2006/relationships/notesSlide" Target="/ppt/notesSlides/notesSlide11.xml" Id="R29768b460aed47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C917C7-CE66-4219-A791-BC2A937E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4BE4EF-2509-48E5-84A1-784843D0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D34957-3187-4100-8D5C-FA2C8266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Drama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2833E5-D2F1-4127-AE81-04A2FA20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Grade 8 students through a scene study of The Lost Lantern.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D8D01F-CB5C-41FB-8423-FA728ADB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B97432-0EFB-40A8-9D83-5E72FDF1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543DDE-F5C8-493E-9736-184590D3B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F1BC46-3ECA-4215-AD2E-F606C7F8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25b8f081745d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118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3B5EF9-4119-45BE-9B68-8826CC7C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C6CDF5-AC2E-4B8A-B165-CC15817C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2EAF59-C619-4536-BAE8-0269F9A4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722DD-EAFF-49ED-9F20-C6E15794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DAE5D-B0B6-4698-A0A5-CC2E55B6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drama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EA3A6-D384-4C29-9494-5AF6F4FB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F5280-A983-4B3F-9F4E-5F3300AE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E211A-602E-4B54-8966-D4A3CE4F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BCDCF-0832-405C-A318-641BD663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A60D8-AF1A-46BB-852A-C6133A63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A9CE91-38EC-422A-BC16-9FCE4D43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3EBB81-8144-414F-B117-4E476AF1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Character Goals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D487F6-26FE-4F12-ACD0-D8514D77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character's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87D32E-309B-4F6C-85DE-3782C917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68ACDE-FA44-4B07-B55B-DCCE5631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AA687-19B5-420F-8E97-409071AB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175BF-6BDC-4D02-9F3D-A7C10243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key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5C3AC-8106-42CB-96A3-BA693E64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453D85-7655-4428-BC2F-E3AD86932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5B11B6-C9EF-45F6-AE1D-9720BD330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Class 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E9F5C-5C5F-4C78-A796-8FCB5DD8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movement and pause</a:t>
            </a:r>
          </a:p>
        </p:txBody>
      </p:sp>
    </p:spTree>
    <p:extLst>
      <p:ext uri="{BB962C8B-B14F-4D97-AF65-F5344CB8AC3E}">
        <p14:creationId xmlns:p14="http://schemas.microsoft.com/office/powerpoint/2010/main" val="5553055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E03243-0DFF-4EAC-B99F-46E7DD24C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EC358-A2BB-40A8-851F-B2BDCF1D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D72426-A0AA-476D-8376-9750E89A5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8A2D2E-DD53-4519-8FA8-43CABF64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60F34B-F00E-43B2-83B1-00F315FA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classroom drama lesson built around character choices and scene tension.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EDE30-9632-4B1A-93C7-FA3C82E4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9E81E-FE02-463B-A9B7-E1CF4759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524204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F8EC08-694D-4655-AAA3-EC04C390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57210-EA31-4847-86EA-98056C10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807C7-F3CD-437F-9ADC-D4450F7C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C5188-E09E-4AFF-B51B-469D5733A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D4E64-30C4-4051-9C43-B68C9BB8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storytelling drama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8AD83F-B193-47F0-B1B9-1481141D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A58B83-7A7F-488F-8FC8-BE4D771E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CC68AA-0212-4A57-BCB7-1D435FE2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9F491-AEDC-4271-8C57-DF6A6498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drama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3D56C3-82FF-41AD-9A8B-EAC20230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BD011A-EA0A-4DB0-BC95-A837D66D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F1463-75C5-41C2-95C4-FB0B7EA6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DF1789-8E89-4512-8FBE-CBC18AB6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70B71E-E220-4F12-954A-8D37DC89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classroom drama lesson built around cha…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AB824-AD82-420D-9CC7-43AAA478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38E1BE-FD41-4770-AADD-FA705142A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BFD4A-0441-452C-AAD6-B00FEF88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D48D45-B947-4194-A691-CADB6CDB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A84770-BBBA-4F7D-8899-4733CFC7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Reflect on the performance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1020D5-BDC9-4ED3-817B-EBE19855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086527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5D52F6-0B7D-4F60-9E4A-A95D67487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EF79BA-6686-4986-A66D-FD6D40B6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C6B21-0DCA-4683-AE3F-BC778FB0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24863-E76F-4818-928D-DA25FB0A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6C8F7-7223-41DB-BEFB-F4C4C649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7C413-6170-46C8-9016-603A22B4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1BF4EC-F565-46A9-ABAD-413FC50AD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F407C-A977-4A68-B61A-4C44DF28B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C1E120-90EE-474C-8008-8B6B4663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0C26E2-1B98-4B45-A46F-8F494AA0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CF967A-93A7-4722-8B3B-FD949715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0BF0D-5109-4A50-836C-E03BCF3B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6FAF5B-07C6-415B-849B-CE3507CED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each character's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1A8694-F254-48D0-BF77-6E088F0A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83271F-B9D6-4FC8-8480-D57F778D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12EDC5-60DB-4108-BC2E-908FC665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EB3C5E-652D-4905-A82F-C2A3D56E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key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0BB7C-F58C-4F5B-926C-1A13EE94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99CAFF-5717-4A06-BB62-4440BD77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BAE3A3-1401-4470-A48C-18714BC6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82AB1D-C009-4DD6-9101-E13D9C6A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movement and pause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AC6B65-457B-44E6-9190-4B57E8B1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5D1694-F6DD-4392-ABA3-014A2D87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B20E9F-6C69-4EAA-9F79-7BF693B5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15E402-F2F6-428D-AD31-22674A088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Reflect on the performance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3DA8B8-B2AF-4A0A-BD8A-706AA018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300451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76AC07-A0EE-4FEE-AB40-873B24E7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53C08-32DE-4710-96D8-2736EDDE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CC620A-B358-4709-9F68-90890984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D0EE9-C2FF-4A5D-BFC1-4AB9E640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1DD09D-EAD3-491C-BA83-970066C4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drama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9C3C14-71D3-4BB9-8FC8-E2A1553C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E13391-A9E2-4B13-87D8-CA74BDA6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7012FA-497F-4A10-866C-948F77E2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547B2A-CBF2-4271-9B9F-F456DED67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read lines without understanding the scene.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F2E4B-6042-4B6E-B305-870C67C2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79B81-F85A-4FE1-974D-BFEED798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Discussion stays vague and skips character motivation.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562BAB-F978-428D-9CF9-EC2657DF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1FF8A2-5223-4174-AB91-FA6C8923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Rehearsals feel rushed and uneven.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46F24A-BB9C-4590-95B1-F02352EE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983C2F-2877-4FEB-918C-BA8A94A2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0832A-600E-4F97-8CD5-F9C2F8C1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0C0837-0B33-4E84-AA98-383D7F786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each line to a clear dramatic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3C1D11-09D8-4776-BE20-90DBDD899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D228A0-DE46-45A8-B2E5-D1331A33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discusses tension, tone, and choices with focus.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4215F0-5DA3-4EEB-8DDF-46151356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0EFB04-E636-4E02-9A87-21846FD5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Rehearsals become more organized and expressive.</a:t>
            </a:r>
          </a:p>
        </p:txBody>
      </p:sp>
    </p:spTree>
    <p:extLst>
      <p:ext uri="{BB962C8B-B14F-4D97-AF65-F5344CB8AC3E}">
        <p14:creationId xmlns:p14="http://schemas.microsoft.com/office/powerpoint/2010/main" val="5745370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7DF915-71EB-4630-8CF7-80C9680C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37DD95-A114-43AC-B5D4-FF647561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2D88D-B1EC-47B2-8FD4-7662EFFF6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5C8EA-CE5D-4918-A764-00965F1D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22920F-0F2A-4C88-84DA-6061FD72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84AA1-9650-423F-92B1-D53C029C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D157C-31CF-4DBE-8CB4-3D6FF7A1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176322-706F-4D0D-AC12-98EDCE58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F9F2F-FFA7-4C46-8DF5-1279EEE6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DRAMA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A03B84-2B41-4199-82CA-4D187224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lesson flow for guiding students through scene 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32CDB5-26C8-4A7E-9251-E7CCD96C4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672BE6-6B8C-45BE-892B-48C33944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E0B07C-06BD-477B-B452-E065AB6A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FEC15F-1733-404B-99DA-C420FF87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B42CC2-0BB4-444D-BCAA-883423C5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engaging activity that helps them speak and act with confidence.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6051B4-842C-433E-9F96-DB3F1168F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2AB165-54D9-47EB-82D5-879F3857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78127-760C-48E3-9E4B-515E5082B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304BBE-1B70-42AA-8ACC-5C70D6A3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CURRICULUM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1ECD1D-C7B2-4639-927D-1EAF4EDD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aligning performance tasks with classroom goals.</a:t>
            </a:r>
          </a:p>
        </p:txBody>
      </p:sp>
    </p:spTree>
    <p:extLst>
      <p:ext uri="{BB962C8B-B14F-4D97-AF65-F5344CB8AC3E}">
        <p14:creationId xmlns:p14="http://schemas.microsoft.com/office/powerpoint/2010/main" val="4082596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1F09260-6861-4E21-BD35-AFF69621E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9254D-51ED-4B93-9D02-58DEA889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7597DD-EA17-43B0-A71B-BE6744F2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4AE8B7-04A6-427F-8D25-E37344B4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626AF-4603-464D-8F06-D2F238C2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6A6B29-EDE7-42D7-8E09-656ADCC2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9BA608-E041-482D-B911-EAD7F1F8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0C3CE-4AB0-443D-B4D9-35C7E36C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3BEE2-3E4D-4A46-A5D3-96EA7784E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7B5C65-61BF-4107-973F-8E6D06BD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321B8-56E9-4558-AFFC-81063ABC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opening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E40A3-B023-440B-9686-F1A0B07B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8244E-E293-4DBE-86DB-2269B991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AFA21E-EF3E-42A2-B78A-512A1CC7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F75E64-714E-4CD7-8F0D-8A2FD9DC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372D85-6456-4651-A90C-CD7889CB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83315-247E-4D4A-B02B-9B818E2B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each character's goal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98975B-DF79-4185-B8E7-3ECA04C1A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B042D6-62C4-47E3-8CC3-9D09677F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9CA9B8-1F86-4216-99C1-F186B4DE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EC6F2F-4F80-46B1-BD4C-8AB75798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B0BB12-3DC7-4BEC-A78F-2426586E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0701C2-CABE-47AD-8E25-8E40047E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key dialogue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719F99-8571-4F8E-8BEF-C51E5A15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E08744-650D-4F2A-AB47-D80DA9476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2E61DB-6F6D-4C0F-B471-F9582A61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DDCB62-0AF6-4238-924C-FD6CAF2C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236E07-021A-4F78-A27F-CEC73B0F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CE15C85-3609-4346-8003-49DC65A3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movement and pause</a:t>
            </a:r>
          </a:p>
        </p:txBody>
      </p:sp>
    </p:spTree>
    <p:extLst>
      <p:ext uri="{BB962C8B-B14F-4D97-AF65-F5344CB8AC3E}">
        <p14:creationId xmlns:p14="http://schemas.microsoft.com/office/powerpoint/2010/main" val="15468343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6AB3BD-348F-4C2C-A8D0-20C9A9B2D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600ECE-F723-441B-8EDA-B4E593C5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DE46FC-7693-4630-A021-2BA0FA73B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3146D-DD26-488D-80F6-FFB287AF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CABFD0-B834-41F9-B4B7-0155538B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drama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A92BF-0DE5-4E11-8F98-D5E603C1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70945-3853-425D-8482-68ACE6E3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8B2836-C788-479A-BA23-7639AA54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0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turn a short scene from The Lost Lantern into a focused performance?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6220C7-0F5F-4A5B-A9AB-13111D14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2261E8-8900-463F-B854-56E36BE7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4BA844-D2A9-4A99-9DAD-66F380CB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1DB2B3-624A-44DE-A4C8-3B7E87E8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character's goal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4E7F9D-5C8A-4B00-BCA2-C9F00206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E34C5-6614-44F0-AD55-F49F0BAC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B33335-76B9-42C5-81B8-15581C92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key dialogue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52D90E-7C8E-474F-8B47-72DA0729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AA7CD-87BA-4184-8ECA-2AB6DA20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32B98-E6B9-4C33-AE57-50870918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Reflect on the performance</a:t>
            </a:r>
          </a:p>
        </p:txBody>
      </p:sp>
    </p:spTree>
    <p:extLst>
      <p:ext uri="{BB962C8B-B14F-4D97-AF65-F5344CB8AC3E}">
        <p14:creationId xmlns:p14="http://schemas.microsoft.com/office/powerpoint/2010/main" val="6384772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624AA1-A3C6-46F7-AAD3-C8B78050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1EF2E-A16F-4DF0-8111-97A60C08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34CB79-CD20-438B-8A51-6E37466B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32870-D009-4B3C-B9FE-650BAE677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341385-6E8E-45D7-B481-FEE47915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drama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03A1E-D897-45D7-B1A5-6C719FD3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06EB16-A0BF-4E21-BD59-8BF36101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C9D465-74A7-4C17-AF91-037A47B4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61EDA9-BFCC-4B42-86E1-5333590C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7FE88E-2A6D-4FC0-BAA0-FEAAC86C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C8D9A7-3989-42DB-BF0F-CD4CA6D3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99F660-F00C-4011-80ED-ED3EF88C3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639D60-64DA-432C-840A-F55F4B1C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66AADD-E21D-4244-AECA-A47EE1CD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each character's goal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55BC06-09E0-4CCE-8999-3E3A561A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FA4DA1-ADE5-4535-A1AB-241A11F8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C1D75-0AB5-4F6E-AEF4-7A23AF47D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EBD60C-60AE-4EE3-B547-C52D29D7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57F9F-38EE-4D4A-B1D9-02C31DD0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key dialogue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2F4460-41A0-4F96-8543-A17B66F1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5248CD-C6BD-4A98-AE25-46347813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71DD49-58B9-46B3-AC78-DBA67122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6F1D92-99BF-42EB-8257-0BAA5408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5996AD-5D2F-4EC4-97BC-2E4F13A3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Reflect on the performance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1F104F-61A2-4210-BAF9-6844FDB1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081551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2D928E-272B-485E-A609-17E17713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EBD02-57A1-4FB5-807B-59DBDFFD1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C601D-C35B-4B80-8562-7BE2ED11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reading into performance, one scene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8E6A37-52B3-4186-B086-A542E365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382E5-E7CC-4518-AF70-7EB27AA69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00E0E-7E2A-4A0F-989D-2D815B5A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FDCB22-8A95-43D7-ACE8-38D8AC51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229945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2026-10-01T20:42:49.8430000Z</dcterms:created>
  <dcterms:modified xsi:type="dcterms:W3CDTF">2026-10-01T20:42:49.8430000Z</dcterms:modified>
</coreProperties>
</file>