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67dd47fd10c4086" /><Relationship Type="http://schemas.openxmlformats.org/officeDocument/2006/relationships/extended-properties" Target="/docProps/app.xml" Id="Ra554866706eb486e" /><Relationship Type="http://schemas.openxmlformats.org/officeDocument/2006/relationships/officeDocument" Target="/ppt/presentation.xml" Id="Re2cf84ff47c74c7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f56d74a77c94044"/>
  </p:sldMasterIdLst>
  <p:notesMasterIdLst>
    <p:notesMasterId xmlns:r="http://schemas.openxmlformats.org/officeDocument/2006/relationships" r:id="Rf648e6c4e15440c9"/>
  </p:notesMasterIdLst>
  <p:sldIdLst>
    <p:sldId xmlns:r="http://schemas.openxmlformats.org/officeDocument/2006/relationships" id="256" r:id="R9dfb6cc5e7284995"/>
    <p:sldId xmlns:r="http://schemas.openxmlformats.org/officeDocument/2006/relationships" id="257" r:id="R8aa13b8d29f84c5e"/>
    <p:sldId xmlns:r="http://schemas.openxmlformats.org/officeDocument/2006/relationships" id="258" r:id="R1f924d52199f4c0f"/>
    <p:sldId xmlns:r="http://schemas.openxmlformats.org/officeDocument/2006/relationships" id="259" r:id="Rcc11351a37fe4227"/>
    <p:sldId xmlns:r="http://schemas.openxmlformats.org/officeDocument/2006/relationships" id="260" r:id="Rc1a3fe70607c4c4f"/>
    <p:sldId xmlns:r="http://schemas.openxmlformats.org/officeDocument/2006/relationships" id="261" r:id="Rdea524a620604aa3"/>
    <p:sldId xmlns:r="http://schemas.openxmlformats.org/officeDocument/2006/relationships" id="262" r:id="R4bdb67fc0db64f08"/>
    <p:sldId xmlns:r="http://schemas.openxmlformats.org/officeDocument/2006/relationships" id="263" r:id="Rcd36a853efe946c6"/>
    <p:sldId xmlns:r="http://schemas.openxmlformats.org/officeDocument/2006/relationships" id="264" r:id="R70fc8d73bd834b14"/>
    <p:sldId xmlns:r="http://schemas.openxmlformats.org/officeDocument/2006/relationships" id="265" r:id="R5077b70378504ce6"/>
    <p:sldId xmlns:r="http://schemas.openxmlformats.org/officeDocument/2006/relationships" id="266" r:id="R79820764162445c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b997f2ba84e465c" /><Relationship Type="http://schemas.openxmlformats.org/officeDocument/2006/relationships/slideMaster" Target="/ppt/slideMasters/slideMaster1.xml" Id="Rdf56d74a77c94044" /><Relationship Type="http://schemas.openxmlformats.org/officeDocument/2006/relationships/notesMaster" Target="/ppt/notesMasters/notesMaster1.xml" Id="Rf648e6c4e15440c9" /><Relationship Type="http://schemas.openxmlformats.org/officeDocument/2006/relationships/presProps" Target="/ppt/presProps.xml" Id="R62d9fb20890d4940" /><Relationship Type="http://schemas.openxmlformats.org/officeDocument/2006/relationships/tableStyles" Target="/ppt/tableStyles.xml" Id="R6789fa1950174c30" /><Relationship Type="http://schemas.openxmlformats.org/officeDocument/2006/relationships/slide" Target="/ppt/slides/slide1.xml" Id="R9dfb6cc5e7284995" /><Relationship Type="http://schemas.openxmlformats.org/officeDocument/2006/relationships/slide" Target="/ppt/slides/slide2.xml" Id="R8aa13b8d29f84c5e" /><Relationship Type="http://schemas.openxmlformats.org/officeDocument/2006/relationships/slide" Target="/ppt/slides/slide3.xml" Id="R1f924d52199f4c0f" /><Relationship Type="http://schemas.openxmlformats.org/officeDocument/2006/relationships/slide" Target="/ppt/slides/slide4.xml" Id="Rcc11351a37fe4227" /><Relationship Type="http://schemas.openxmlformats.org/officeDocument/2006/relationships/slide" Target="/ppt/slides/slide5.xml" Id="Rc1a3fe70607c4c4f" /><Relationship Type="http://schemas.openxmlformats.org/officeDocument/2006/relationships/slide" Target="/ppt/slides/slide6.xml" Id="Rdea524a620604aa3" /><Relationship Type="http://schemas.openxmlformats.org/officeDocument/2006/relationships/slide" Target="/ppt/slides/slide7.xml" Id="R4bdb67fc0db64f08" /><Relationship Type="http://schemas.openxmlformats.org/officeDocument/2006/relationships/slide" Target="/ppt/slides/slide8.xml" Id="Rcd36a853efe946c6" /><Relationship Type="http://schemas.openxmlformats.org/officeDocument/2006/relationships/slide" Target="/ppt/slides/slide9.xml" Id="R70fc8d73bd834b14" /><Relationship Type="http://schemas.openxmlformats.org/officeDocument/2006/relationships/slide" Target="/ppt/slides/slide10.xml" Id="R5077b70378504ce6" /><Relationship Type="http://schemas.openxmlformats.org/officeDocument/2006/relationships/slide" Target="/ppt/slides/slide11.xml" Id="R79820764162445c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94814eabc2c407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12b3cf3cf6b4da2" /><Relationship Type="http://schemas.openxmlformats.org/officeDocument/2006/relationships/notesMaster" Target="/ppt/notesMasters/notesMaster1.xml" Id="Rbb0c63e9cb2b4e4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771f008e59e4212" /><Relationship Type="http://schemas.openxmlformats.org/officeDocument/2006/relationships/notesMaster" Target="/ppt/notesMasters/notesMaster1.xml" Id="R37a7ece258164e5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8e0a2d5e5874268" /><Relationship Type="http://schemas.openxmlformats.org/officeDocument/2006/relationships/notesMaster" Target="/ppt/notesMasters/notesMaster1.xml" Id="Rbab7a793c2814e1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3546f0b338344c6" /><Relationship Type="http://schemas.openxmlformats.org/officeDocument/2006/relationships/notesMaster" Target="/ppt/notesMasters/notesMaster1.xml" Id="R097feb17cbcf42a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190f45e1cf54e8e" /><Relationship Type="http://schemas.openxmlformats.org/officeDocument/2006/relationships/notesMaster" Target="/ppt/notesMasters/notesMaster1.xml" Id="R4840e3b5e0e346f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58da014c624415d" /><Relationship Type="http://schemas.openxmlformats.org/officeDocument/2006/relationships/notesMaster" Target="/ppt/notesMasters/notesMaster1.xml" Id="R696472fe876e444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d8f28462a1a4d90" /><Relationship Type="http://schemas.openxmlformats.org/officeDocument/2006/relationships/notesMaster" Target="/ppt/notesMasters/notesMaster1.xml" Id="R6c9ecc4dc472484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021f656e9af44cc" /><Relationship Type="http://schemas.openxmlformats.org/officeDocument/2006/relationships/notesMaster" Target="/ppt/notesMasters/notesMaster1.xml" Id="Rb15887451325456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3c1b9439294481d" /><Relationship Type="http://schemas.openxmlformats.org/officeDocument/2006/relationships/notesMaster" Target="/ppt/notesMasters/notesMaster1.xml" Id="R553248d6de72499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20da083e1054f1d" /><Relationship Type="http://schemas.openxmlformats.org/officeDocument/2006/relationships/notesMaster" Target="/ppt/notesMasters/notesMaster1.xml" Id="R1fa1aeb92b6a426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248e8f53cf84022" /><Relationship Type="http://schemas.openxmlformats.org/officeDocument/2006/relationships/notesMaster" Target="/ppt/notesMasters/notesMaster1.xml" Id="R403190d7817b4e7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d525d5a3ba4f2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5b9d1840c5a41c0" /><Relationship Type="http://schemas.openxmlformats.org/officeDocument/2006/relationships/slideLayout" Target="/ppt/slideLayouts/slideLayout1.xml" Id="R10baeffc66a24a9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0baeffc66a24a9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c72c2e20b84d82" /><Relationship Type="http://schemas.openxmlformats.org/officeDocument/2006/relationships/image" Target="/ppt/media/image.png" Id="R5eda31c15f5949e8" /><Relationship Type="http://schemas.openxmlformats.org/officeDocument/2006/relationships/notesSlide" Target="/ppt/notesSlides/notesSlide1.xml" Id="Rcad87d12150c4ac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f6508cccef40c1" /><Relationship Type="http://schemas.openxmlformats.org/officeDocument/2006/relationships/notesSlide" Target="/ppt/notesSlides/notesSlide2.xml" Id="Rfc06badb4edd4be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ae4eb0c26c4e48" /><Relationship Type="http://schemas.openxmlformats.org/officeDocument/2006/relationships/notesSlide" Target="/ppt/notesSlides/notesSlide3.xml" Id="R8ecc40002a484a0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da4666ff1c4999" /><Relationship Type="http://schemas.openxmlformats.org/officeDocument/2006/relationships/notesSlide" Target="/ppt/notesSlides/notesSlide4.xml" Id="R044eb6f07f53476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fbd2a91ee14cd5" /><Relationship Type="http://schemas.openxmlformats.org/officeDocument/2006/relationships/notesSlide" Target="/ppt/notesSlides/notesSlide5.xml" Id="R916dd20f9ec04c8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65554781604783" /><Relationship Type="http://schemas.openxmlformats.org/officeDocument/2006/relationships/notesSlide" Target="/ppt/notesSlides/notesSlide6.xml" Id="R03a23d0fa294490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c29cf2c90f4e6e" /><Relationship Type="http://schemas.openxmlformats.org/officeDocument/2006/relationships/notesSlide" Target="/ppt/notesSlides/notesSlide7.xml" Id="Rb2b33c1acba4471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defbd2cc4a4370" /><Relationship Type="http://schemas.openxmlformats.org/officeDocument/2006/relationships/notesSlide" Target="/ppt/notesSlides/notesSlide8.xml" Id="Rfc2ea6ba26cc446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e63e41c0cb49f9" /><Relationship Type="http://schemas.openxmlformats.org/officeDocument/2006/relationships/notesSlide" Target="/ppt/notesSlides/notesSlide9.xml" Id="R8f05d5951c6c40a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f91bb584c74ec2" /><Relationship Type="http://schemas.openxmlformats.org/officeDocument/2006/relationships/notesSlide" Target="/ppt/notesSlides/notesSlide10.xml" Id="Rba10427e478b44a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ba263e7b484668" /><Relationship Type="http://schemas.openxmlformats.org/officeDocument/2006/relationships/notesSlide" Target="/ppt/notesSlides/notesSlide11.xml" Id="R0d5846cb8253411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A8374B-6A5A-4580-BCAC-412779DBE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AB0B75-076A-467B-82AB-E52BD034D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8EC89F-861F-424F-A1FE-3D2E5C3CA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Framework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49F194-E3DC-4D72-89CD-6E12EE5DE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bakery owner turns a stalled launch into a neighborhood favorite through a clear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327E60-BCA4-4381-B2C2-C1BD3936D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ACC7E2-DDA7-4E66-A686-E95E985C6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9EF6CF-7C29-4846-9A93-79A1C305A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56E2B8-6591-4D18-944B-43C81B265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da31c15f5949e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7200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4D528A-3E57-4839-AF85-8D70CF1EA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661A28-9712-446F-B22F-A0AE24188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1E2B15-5267-441C-9290-D2A6AB89A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857660-D36B-44BC-87B4-0E826F649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9C23EE-F0E0-4CDE-9B29-7C08E9FB9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storytelling framework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B99E5F-934C-48AA-A999-0A8D81679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056B20-E711-42BA-A0FF-D693FCF47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DAD28F-7518-443B-A272-43330DEDC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67B755-1976-437C-B2F4-E86139BF5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Find the real tension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553F6F-C7AC-4391-8B1C-B40D5E1CA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3EC30F-A38F-4CCE-BD0D-547B7D18B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479A3C-A9BD-4192-96B2-43DD82B99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Hero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358918-B852-4F89-B1E7-0479162BC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ADFA2B-E72D-4127-A3B6-79C0F1DAF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BF8E31-1572-4E5E-90B6-C38D058CF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946DFD-4D52-4805-8A2A-A4DDE6685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Turning Point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44A7AB-C48F-4D3D-B74B-5494C0515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hero’s need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8F29E1-3A7A-4B38-8691-2B2D0B667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6EB187-88E4-454E-90A6-6BA788EFE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67097F-0F33-4A41-B0A8-C971A760C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Call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85812C-41F5-46C8-906D-B19D92DC6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proof moments</a:t>
            </a:r>
          </a:p>
        </p:txBody>
      </p:sp>
    </p:spTree>
    <p:extLst>
      <p:ext uri="{BB962C8B-B14F-4D97-AF65-F5344CB8AC3E}">
        <p14:creationId xmlns:p14="http://schemas.microsoft.com/office/powerpoint/2010/main" val="9318440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3E77B5-1A0A-4EE8-84F5-EBB96A6F1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E248C0-0AAB-4CDF-9DD9-EAE4A4A48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2F9961-477B-4631-9FCF-66CC39A59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A3CD80-DC6C-4826-9F5B-C029136AC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F04C69-06F0-43F7-A995-9ECC2E727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one honest customer story to guide the launch.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184064-10EF-4880-95E8-6B39F7FD3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6B64F7-BC57-4542-9289-FC05682E5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555703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EF7F2D-7336-4390-9814-67A3D29E6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9A9371-2385-4C63-8EF9-650E0A6D5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4E9045-0452-4F14-BB38-80431D189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8C1CBA-EE6D-468F-B20D-8FB6CDDBB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13638E-5EC5-4769-9BCD-762B3904D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storytelling framework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2F1986-AA74-4862-9EBE-9072F854B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AB719C-F296-408D-8A32-699A233EB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25A920-B10C-4563-9912-283F042CD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D0771B-78ED-4B69-A2C9-8AD9D8AB8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storytelling framework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6E1F2B-B4F5-448C-83EC-BA3349F95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2554FF-BC17-47DC-B62E-84B6DB80C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E825C9-0A25-4586-8BB1-14546C549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4CB6A2-AD4D-48E1-9461-FEC38A445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173C49-3261-405A-9EF3-40179644B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one honest customer story to guide th…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971D9E-F02D-4C2F-AFA6-E6CBD151C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C9BCC2-A3BC-4545-97D4-98B172AFC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15B5F2-2E1A-4E48-8927-14215A9D8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65E1C5-507C-41E3-992B-0DE25DB51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93ABD7-51FB-4C92-B8C6-8E1E225C6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End with a clear 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E0842B-DF06-44DC-B402-EC995C662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2807273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226DE13-5DD7-4D4A-9CDF-79F4CA342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37B4DA-D0D3-4D0B-BAF4-74FB5A333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DD4F42-6AE8-4118-B791-DBEC97B95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62494B-0FAF-453A-9396-EC888029C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048509-4778-49BD-A74F-A2996C64B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603E47-58D3-428D-B2E7-12130A5D4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89A349-C792-4F51-AE74-B18398D46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FC146F-F3B4-483D-923E-AB20873F6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C7196C-FDA1-4086-AFD0-897989386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Find the real tension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160A9E-D27B-4956-AE1E-8D9FB33CC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B9BAA3-2FD2-4EE7-B648-4CD48F4AE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F1D115-B856-4943-802A-D7D57D6B4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0581E9-C892-424C-B004-499ACA32F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turning point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A255BE-A240-4CF9-BFEF-A3381718D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96296D-E4A4-444F-A391-D4BFC1E7E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58B914-DA3B-444B-A59C-100ED77D1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397A45-6CE9-4B3F-B3A1-35AF79F9C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hero’s need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FB7742-164D-4C44-9AFC-1FBE4403A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B7BE65-39AC-4934-AC8D-B9ACC51FF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064DD1-1862-45BC-9019-6B6A8E90F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31F68C-D077-4CAC-B38C-C3CAF2A4B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proof moments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5D855E-3ECF-4DF0-B87D-24E1C285F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067281-E098-47E5-B7D6-61F11619A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4ECF1B-3F6C-4178-AC54-3E9688A1B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07DB5F-0899-4CB8-AF45-CA6E3145C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4EF721A-3429-48ED-9AF1-EFFEE292F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412818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739586-CC27-4C58-AFFA-C3E1803C2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6400CF-AEB5-426B-846B-385DDC571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847992-24DE-41C9-B293-CAD47D095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5542F8-BC1E-420B-BB0F-7CC48190B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67FBDF-26AD-41FF-B001-E1BF26C5B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storytelling framework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4DDA95-C90D-45EE-8D55-2C6173F36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B06062-A972-478F-8363-44DC9FFD8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41C8B8-54F0-40C2-A5CA-C3C3A4D7C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AD4E22-01F5-4C64-AF82-0D1B4E70F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launch message feels flat and forgettable.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344267-5959-44D1-9105-066E65B28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889502-390D-435C-8664-A2A58AC3A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7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Features are listed, but the reason to care is missing.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32C033-0E5C-4A1D-BD6B-B528C962B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80D1DE-C8F4-4BB3-8F9E-868F7A6BD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1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explains the product, not the customer journey.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70FAF5-796A-410F-A104-83E63BA25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DEC74B-6E1F-4678-A28A-60B46DC29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A3D053-0821-4A3D-871A-BE745A17C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613F8B-7B9C-4A4A-8C50-B54FB06A6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9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gives the audience a reason to listen.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28B3A4-C783-4D6D-B0CE-D62C9B8F0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19AE53-0AEB-4E07-B192-B8CC81A3B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1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builds toward one clear takeaway.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CC41CF-3F05-49BD-9544-5ED9238A7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1774D4-F9F0-4204-BF50-1B0F50169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1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ending makes the next step feel natural and obvious.</a:t>
            </a:r>
          </a:p>
        </p:txBody>
      </p:sp>
    </p:spTree>
    <p:extLst>
      <p:ext uri="{BB962C8B-B14F-4D97-AF65-F5344CB8AC3E}">
        <p14:creationId xmlns:p14="http://schemas.microsoft.com/office/powerpoint/2010/main" val="7427858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F695BD-B19A-4FBC-80E2-D8D4D5AF7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C6BA24-B7BD-4EC6-97F3-480982591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83F446-EFA8-4ED1-A30C-375F2DD25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3F49F7-AB99-4386-A3EA-60AA62B60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3184FE-2548-4A85-B5CB-038C0B43F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763F26-A897-4B5B-B091-D82402534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B498CE-72AC-4C00-B203-0ECB6E8A1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9B7EF7-5362-44FF-9F60-0BE7CCB08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9A95D9-45A8-47D8-AA76-BED7857F8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SMALL BUSINESS OWNERS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BE2F69-7815-45B4-86A4-2B6B50DFB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explain why their offer matters without sounding generic.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156607-740E-401E-9ADA-B0239DFF0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620A92-859A-4DAA-9F18-914550A5E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F1B485-398E-44E3-8484-023D6EF09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CC3C12-BFE4-4E1B-BAAA-3C5B64055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B583AC-1237-4ADD-B495-C4A1C8FC6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repeatable structure for shaping a campaign around one memorable story.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B5C1F5-0EAB-4C22-A8B7-8B0677A22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0E8B31-7BF2-4FF1-A940-613D20710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A5FC93-0833-4185-82B5-8CEA0E897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B05286-AB9A-485F-9573-F9D4EDAF7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580B9E-27AC-42F9-9B38-EB42D6788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flow to present an idea, conflict, and outcome with confidence.</a:t>
            </a:r>
          </a:p>
        </p:txBody>
      </p:sp>
    </p:spTree>
    <p:extLst>
      <p:ext uri="{BB962C8B-B14F-4D97-AF65-F5344CB8AC3E}">
        <p14:creationId xmlns:p14="http://schemas.microsoft.com/office/powerpoint/2010/main" val="123352410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95BFC2E-8FE5-46F5-B9BC-4626706A8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586F88-643B-4E7B-884D-117EBCE6F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D9B2CC-9D56-4934-8555-EADF4E8C3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F3286C-E0F2-4D59-8FE3-E2FC13813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EAC0CC-5D75-4CE0-903F-FDA0D2928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B1D7C9-899B-4964-A5A2-9E3A34DA5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17BD99-413D-4F52-98E5-8E5576C7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179E8B-A2B1-4CC9-BF8A-E2DD9482F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2431E2-41A7-41B0-B01A-008A13C78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5C9EE8-3CC9-441E-8014-CFA39F74C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E6D0EB-6078-4C5E-92B4-47D3509FD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Find the real tension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5C5AAA-34A5-4B9C-95F1-4E55822F7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AFCD97-2F9F-4A28-91FE-770DE8DE2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AE73F1-2D34-461F-B4CE-C07F072A6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070592-AEEA-4E6A-9F87-1C566BBD0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8918C0-E707-45F6-ABF3-45428524E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8E94C4-09CE-4E4A-93A9-31823B3FD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86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A47457-709E-4599-93B3-7A86EA9D5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43FA66-4F18-49E7-92CA-ECF415412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EE138F-8847-4AC5-B26D-CA7E4F631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EEB9C0-F87D-45EF-8C1B-181C6EA34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BE0875-B624-4E90-AB9E-94666B3C4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B7FC38-88AB-461F-BB92-31C15E5E7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hero’s need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5AA59D5-B793-4021-93B8-D68682876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97FE9B3-5E19-4FF5-AB7D-A47C2CA97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19907D8-5A8E-4A4C-BC78-25AEB8564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7EF7ED6-3D46-417E-981D-0E510CDFE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3270373-4AFE-49F6-B5EF-79B61B072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64D856A-23E6-4A8B-AB9A-114D311E0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proof moments</a:t>
            </a:r>
          </a:p>
        </p:txBody>
      </p:sp>
    </p:spTree>
    <p:extLst>
      <p:ext uri="{BB962C8B-B14F-4D97-AF65-F5344CB8AC3E}">
        <p14:creationId xmlns:p14="http://schemas.microsoft.com/office/powerpoint/2010/main" val="21283558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94C11D-3FF7-462F-B828-F3CC134AA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98FA06-45E8-4EFA-B19A-624C6B8C7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BF0ED2-068C-4DC8-9401-5ABA53300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66B708-F244-488F-9747-0343AC12A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037F49-8411-4306-A535-F7DF3677D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21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storytelling framework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ED2560-3A94-4E55-929D-324EE937D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666DBE-6274-46FF-8D8B-3ADB37F7E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27F17B-9F53-42FF-8CF6-F3B1D378B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use one customer’s challenge to make her bakery launch feel meaningful?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D3DD41-E11A-4EC5-9D47-00283DDBA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DA74A5-BD43-4925-BBB8-BFF34FDEE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CBA188-4E57-4DE3-A012-0B2D956FB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60A7FD-5479-4685-9E72-38DCE5D79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Define the turning point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A5C719-B186-4FA6-8557-186926CF5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693AC0-3048-492C-B7E1-A717D879A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368FB6-5936-4CFA-998E-FD103A9A3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hero’s need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62FA3E-44D9-451D-9737-B5D48CB1C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03AA02-B2D2-49F8-92DA-08773E9E8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83393C-0533-48EE-A4B7-19F0F2143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</p:spTree>
    <p:extLst>
      <p:ext uri="{BB962C8B-B14F-4D97-AF65-F5344CB8AC3E}">
        <p14:creationId xmlns:p14="http://schemas.microsoft.com/office/powerpoint/2010/main" val="3069220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737135-7A02-44D7-ABF2-D0B7E82F2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339B5F-5B89-4960-8494-922C19DDC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3EE770-23E1-4217-9908-22C46F230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3CE3D7-0194-4CE2-BC08-F61D42938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35140B-4BFB-4E25-ADC4-27FA8914A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storytelling framework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21B1F8-8044-46AF-88AD-291EED783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2D7A29-241C-45DA-8CB1-89C05C289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731842-D279-4903-B577-367757456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FC3525-C6E7-41E5-BF17-EA8C6EE75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Find the real tension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97F7A2-84DF-422F-B875-E895D1558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7C8B2E-AD3B-4ABF-9C9F-6851518C0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AE0D84-5541-47F9-AD23-718BAD13D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7495CA-E53A-4D05-A184-9BB615B17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E0EC93-AE4F-4495-8598-C82904173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turning point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4CFCF8-1412-44CA-8158-774824768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E451BC-9E65-4AF5-82E8-A1CEFD661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C5B2CE-1408-4DFE-AD64-5F7A4C3FB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477FDD-7BA4-4149-AA2C-770CDBFB1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718B42-A8BB-4DEF-9F2A-873B2F95E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hero’s need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916324-8A63-4E51-B144-625DEFD9C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23A420-4D9C-4F86-B39F-52CBCB57B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722FC1-B31F-4C38-9734-D784446F4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7E887E-60F0-427E-A28B-ED656F804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F2D8B3-9D78-4956-B727-EDCE1367D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E78DDE-05CE-44C1-A1D6-7C4719D25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7207280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49D5D9-E027-41E0-B780-EAE788406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B41E19-D972-48FD-A6D9-5FE337958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9FAA04-2DEF-46A9-BD22-CB49C5FB8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story can make the message stick.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1843DB-3842-41C6-8A9C-5BDD7AC79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2920DF-F27C-4D9B-9B71-B13C7F9E1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AE306D-08FC-4897-BB9F-69C6BBE36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D7B699-8034-4AEA-A62A-973A7CAFB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093076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2026-10-01T22:09:54.1130000Z</dcterms:created>
  <dcterms:modified xsi:type="dcterms:W3CDTF">2026-10-01T22:09:54.1130000Z</dcterms:modified>
</coreProperties>
</file>