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5eb445eb4d4c50" /><Relationship Type="http://schemas.openxmlformats.org/officeDocument/2006/relationships/extended-properties" Target="/docProps/app.xml" Id="R12e3558439744bb3" /><Relationship Type="http://schemas.openxmlformats.org/officeDocument/2006/relationships/officeDocument" Target="/ppt/presentation.xml" Id="R5719addba6614c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561fba48224617"/>
  </p:sldMasterIdLst>
  <p:notesMasterIdLst>
    <p:notesMasterId xmlns:r="http://schemas.openxmlformats.org/officeDocument/2006/relationships" r:id="R54f2a070a2de43e6"/>
  </p:notesMasterIdLst>
  <p:sldIdLst>
    <p:sldId xmlns:r="http://schemas.openxmlformats.org/officeDocument/2006/relationships" id="256" r:id="R65de07b0df5c4c19"/>
    <p:sldId xmlns:r="http://schemas.openxmlformats.org/officeDocument/2006/relationships" id="257" r:id="R0f0eed865dbd47f9"/>
    <p:sldId xmlns:r="http://schemas.openxmlformats.org/officeDocument/2006/relationships" id="258" r:id="R4d08f9276bb44e04"/>
    <p:sldId xmlns:r="http://schemas.openxmlformats.org/officeDocument/2006/relationships" id="259" r:id="R4e29e6e179b74d2d"/>
    <p:sldId xmlns:r="http://schemas.openxmlformats.org/officeDocument/2006/relationships" id="260" r:id="R0533660e258b4261"/>
    <p:sldId xmlns:r="http://schemas.openxmlformats.org/officeDocument/2006/relationships" id="261" r:id="Rdaa052138a2c4c70"/>
    <p:sldId xmlns:r="http://schemas.openxmlformats.org/officeDocument/2006/relationships" id="262" r:id="Rac572b717aee4307"/>
    <p:sldId xmlns:r="http://schemas.openxmlformats.org/officeDocument/2006/relationships" id="263" r:id="Rf1ba812a1c424493"/>
    <p:sldId xmlns:r="http://schemas.openxmlformats.org/officeDocument/2006/relationships" id="264" r:id="R7c32dab5fd66491e"/>
    <p:sldId xmlns:r="http://schemas.openxmlformats.org/officeDocument/2006/relationships" id="265" r:id="Rf02ecaebc2d64f75"/>
    <p:sldId xmlns:r="http://schemas.openxmlformats.org/officeDocument/2006/relationships" id="266" r:id="R2814ca17105b4c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0f81339e804677" /><Relationship Type="http://schemas.openxmlformats.org/officeDocument/2006/relationships/slideMaster" Target="/ppt/slideMasters/slideMaster1.xml" Id="Rfa561fba48224617" /><Relationship Type="http://schemas.openxmlformats.org/officeDocument/2006/relationships/notesMaster" Target="/ppt/notesMasters/notesMaster1.xml" Id="R54f2a070a2de43e6" /><Relationship Type="http://schemas.openxmlformats.org/officeDocument/2006/relationships/presProps" Target="/ppt/presProps.xml" Id="Ree02725f39554bb5" /><Relationship Type="http://schemas.openxmlformats.org/officeDocument/2006/relationships/tableStyles" Target="/ppt/tableStyles.xml" Id="R586c177357564748" /><Relationship Type="http://schemas.openxmlformats.org/officeDocument/2006/relationships/slide" Target="/ppt/slides/slide1.xml" Id="R65de07b0df5c4c19" /><Relationship Type="http://schemas.openxmlformats.org/officeDocument/2006/relationships/slide" Target="/ppt/slides/slide2.xml" Id="R0f0eed865dbd47f9" /><Relationship Type="http://schemas.openxmlformats.org/officeDocument/2006/relationships/slide" Target="/ppt/slides/slide3.xml" Id="R4d08f9276bb44e04" /><Relationship Type="http://schemas.openxmlformats.org/officeDocument/2006/relationships/slide" Target="/ppt/slides/slide4.xml" Id="R4e29e6e179b74d2d" /><Relationship Type="http://schemas.openxmlformats.org/officeDocument/2006/relationships/slide" Target="/ppt/slides/slide5.xml" Id="R0533660e258b4261" /><Relationship Type="http://schemas.openxmlformats.org/officeDocument/2006/relationships/slide" Target="/ppt/slides/slide6.xml" Id="Rdaa052138a2c4c70" /><Relationship Type="http://schemas.openxmlformats.org/officeDocument/2006/relationships/slide" Target="/ppt/slides/slide7.xml" Id="Rac572b717aee4307" /><Relationship Type="http://schemas.openxmlformats.org/officeDocument/2006/relationships/slide" Target="/ppt/slides/slide8.xml" Id="Rf1ba812a1c424493" /><Relationship Type="http://schemas.openxmlformats.org/officeDocument/2006/relationships/slide" Target="/ppt/slides/slide9.xml" Id="R7c32dab5fd66491e" /><Relationship Type="http://schemas.openxmlformats.org/officeDocument/2006/relationships/slide" Target="/ppt/slides/slide10.xml" Id="Rf02ecaebc2d64f75" /><Relationship Type="http://schemas.openxmlformats.org/officeDocument/2006/relationships/slide" Target="/ppt/slides/slide11.xml" Id="R2814ca17105b4c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66371ce08a49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3efd5247e949bc" /><Relationship Type="http://schemas.openxmlformats.org/officeDocument/2006/relationships/notesMaster" Target="/ppt/notesMasters/notesMaster1.xml" Id="R980bbbdfc9b64c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1b3f6151434f87" /><Relationship Type="http://schemas.openxmlformats.org/officeDocument/2006/relationships/notesMaster" Target="/ppt/notesMasters/notesMaster1.xml" Id="R0a04755328e741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3c37049caa4d34" /><Relationship Type="http://schemas.openxmlformats.org/officeDocument/2006/relationships/notesMaster" Target="/ppt/notesMasters/notesMaster1.xml" Id="Ref47f4ad4a1849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238461182c46ee" /><Relationship Type="http://schemas.openxmlformats.org/officeDocument/2006/relationships/notesMaster" Target="/ppt/notesMasters/notesMaster1.xml" Id="R80c6b30c121842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017a3eed6a4f96" /><Relationship Type="http://schemas.openxmlformats.org/officeDocument/2006/relationships/notesMaster" Target="/ppt/notesMasters/notesMaster1.xml" Id="R274a41b6b0064d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1d8aa55f324ffd" /><Relationship Type="http://schemas.openxmlformats.org/officeDocument/2006/relationships/notesMaster" Target="/ppt/notesMasters/notesMaster1.xml" Id="R3d5acf2347e544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d37cecddc140db" /><Relationship Type="http://schemas.openxmlformats.org/officeDocument/2006/relationships/notesMaster" Target="/ppt/notesMasters/notesMaster1.xml" Id="R8600b9af498f44b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2806e544964d6d" /><Relationship Type="http://schemas.openxmlformats.org/officeDocument/2006/relationships/notesMaster" Target="/ppt/notesMasters/notesMaster1.xml" Id="Rc3176c4621fa42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cdf50025c04842" /><Relationship Type="http://schemas.openxmlformats.org/officeDocument/2006/relationships/notesMaster" Target="/ppt/notesMasters/notesMaster1.xml" Id="Rcc0040c8a0b044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68a3f3ff864ff9" /><Relationship Type="http://schemas.openxmlformats.org/officeDocument/2006/relationships/notesMaster" Target="/ppt/notesMasters/notesMaster1.xml" Id="R44e83c7431be4d3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a21358af9146d3" /><Relationship Type="http://schemas.openxmlformats.org/officeDocument/2006/relationships/notesMaster" Target="/ppt/notesMasters/notesMaster1.xml" Id="Ra7f0f75f67644b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28f30ec914b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71e88562684b22" /><Relationship Type="http://schemas.openxmlformats.org/officeDocument/2006/relationships/slideLayout" Target="/ppt/slideLayouts/slideLayout1.xml" Id="Rf1ce91f39c2d45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ce91f39c2d45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53e90262d4748" /><Relationship Type="http://schemas.openxmlformats.org/officeDocument/2006/relationships/image" Target="/ppt/media/image.png" Id="R628a7e0fdb6b4e6a" /><Relationship Type="http://schemas.openxmlformats.org/officeDocument/2006/relationships/notesSlide" Target="/ppt/notesSlides/notesSlide1.xml" Id="R309bd2eb9a6449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8db1eedd9f4917" /><Relationship Type="http://schemas.openxmlformats.org/officeDocument/2006/relationships/notesSlide" Target="/ppt/notesSlides/notesSlide2.xml" Id="Rf9722f6e4bde4d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3ece6898494bcb" /><Relationship Type="http://schemas.openxmlformats.org/officeDocument/2006/relationships/notesSlide" Target="/ppt/notesSlides/notesSlide3.xml" Id="Re5f87c5a9e0d4b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985147d6ae4bae" /><Relationship Type="http://schemas.openxmlformats.org/officeDocument/2006/relationships/notesSlide" Target="/ppt/notesSlides/notesSlide4.xml" Id="R1fef325b920342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c0c4cf0ae4b62" /><Relationship Type="http://schemas.openxmlformats.org/officeDocument/2006/relationships/notesSlide" Target="/ppt/notesSlides/notesSlide5.xml" Id="Rab0b6838e2c146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eab7f0228b492f" /><Relationship Type="http://schemas.openxmlformats.org/officeDocument/2006/relationships/notesSlide" Target="/ppt/notesSlides/notesSlide6.xml" Id="R0906c98ea0cc45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1a95d821a04bc6" /><Relationship Type="http://schemas.openxmlformats.org/officeDocument/2006/relationships/notesSlide" Target="/ppt/notesSlides/notesSlide7.xml" Id="R3f3d15cf009343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5683298be4962" /><Relationship Type="http://schemas.openxmlformats.org/officeDocument/2006/relationships/notesSlide" Target="/ppt/notesSlides/notesSlide8.xml" Id="R608c670576ce49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ca3cdb28e2414f" /><Relationship Type="http://schemas.openxmlformats.org/officeDocument/2006/relationships/notesSlide" Target="/ppt/notesSlides/notesSlide9.xml" Id="Reb2eae2a1b9648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0ba8885d54413" /><Relationship Type="http://schemas.openxmlformats.org/officeDocument/2006/relationships/notesSlide" Target="/ppt/notesSlides/notesSlide10.xml" Id="R87030e60e8694d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4296ad2974a00" /><Relationship Type="http://schemas.openxmlformats.org/officeDocument/2006/relationships/notesSlide" Target="/ppt/notesSlides/notesSlide11.xml" Id="R2195fb3ee05140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D80A2D-B6BE-4209-A8E8-7652136F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A69A5E-C7C9-4E7B-AA5E-104EC7378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5A2DA-BEBD-432A-BE19-F0D1088D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Lesson Plan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E617F-7FD1-4B5E-9CFA-BE789F55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fifth-grade class turns a folk tale into a lively, illustrated oral presentation.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3F1C4-0C0F-4D16-94A9-FD03F333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8E32D-CD69-40F4-9113-53D398694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16600-3A03-454A-81B0-96F7B62F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D100A-A4FC-47A4-9821-62FBDFFF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a7e0fdb6b4e6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795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F4CE1F-A089-4C0F-B0DF-572466F9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9F3EBA-FF81-46D6-886D-06B489C2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D5D2C6-BB07-4F64-A7F1-453855E3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6887D-B552-4E0C-85D8-9FC984D14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EE08B0-466D-4BCF-9ECF-A5A180CF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B5111-E55C-4FC6-ADE2-709DC492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562D74-165B-4071-ACFC-A75CB1A8B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F7DA3-CFC8-4603-89CA-13EE36348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DE0267-B3C8-4D9D-8464-59EDBB89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7D24EB-B3BE-481C-91BD-BE56243E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7F937-CF51-4C9B-9059-C5CF4CE0B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BA2334-8449-476E-865B-81F7B84D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Plot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882038-7C31-43B9-9200-8C3F336B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DD3B1-3462-4868-904E-CEF7E4364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A15B2D-F26D-4A5D-AAAF-B4C59985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ABC31-A11C-4D45-B57F-A4B8EF10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203D9B-7F16-4587-A82D-96DF09E9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E3C4DE-240A-48F5-B96D-23CB16AA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794D42-6FAE-4E10-92C0-3B4EDD9F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65D403-8999-40E6-9FA4-599D27092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7CABD8-EFEB-450B-9290-D21696E0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aloud</a:t>
            </a:r>
          </a:p>
        </p:txBody>
      </p:sp>
    </p:spTree>
    <p:extLst>
      <p:ext uri="{BB962C8B-B14F-4D97-AF65-F5344CB8AC3E}">
        <p14:creationId xmlns:p14="http://schemas.microsoft.com/office/powerpoint/2010/main" val="16723745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3E06F-7A91-47BF-83E5-28B75001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8BF88-9F2D-493F-B21C-ECDE7A84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0F7E3-A062-4D5B-AFAE-84271044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72A45-9DB8-448C-9234-B463BD8A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29622-129A-42E0-BFA0-7434FB89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clear story arc with voice, visuals, and practice.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93C30-86D9-41B4-819B-FA4A2595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9F8A8-96BB-464C-8DA9-FCE4FDB4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092476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10E3C8-8238-483D-A06B-DF593275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874319-DC0D-4771-88DB-3BC67939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9B319-3DA7-41DD-AA54-FDA036A0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1A4455-E60A-4474-B01B-C0E5BE97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C458CE-2BED-4763-B999-F09D8062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lesson plan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94824-34CB-40AB-A5B1-AA0576ED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7EDDBB-D67B-453A-B559-60EBE2FB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652B8-41A9-49EC-8547-7C8FF4AD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33139E-E842-43A4-8529-0D9B9893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705FDD-1711-4E1A-9C79-D67FF214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03AA1-C05C-414F-9C05-D6AB1AEB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75B8F-2695-4CDF-A518-4CEF7CAB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FD61E-882D-45DD-B089-433EAB8B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0F54A-E88F-4034-B845-0D252E1E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clear story arc with voice,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0E693-BAEE-418C-9198-8C1BD420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CDB05-8573-465E-8BE2-5E931289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27230-9985-4D54-9B8F-621016219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714937-A2EE-4250-8013-E6EB1336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EF8418-342B-4457-93B5-FB8DE0ED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Refine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0C47CA-BF8E-4569-A2F5-6FA7D192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53457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E7113D-7C97-4702-A957-A0175E40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686D0-0FC7-46A9-9A40-C640959E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25B78-D0C4-48BF-8964-5F9C8831E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B7A2A-2220-4CCE-99EE-8D9C163D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FDDA8-5D1C-42A5-AE7D-AB58237F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894F22-CEE7-4965-B4A5-004CCD49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A4C38-94A9-48DB-956E-D6D38E3D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5BAEF-5052-4BB6-9FF3-2BE095DE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7C5C74-9AAB-402C-ADF7-F24A4F30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2A3B0-DB4A-438E-B526-291E4431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61375-B0C3-48DD-994E-C18741BBD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1EF68D-3B63-4370-849B-BA787FD5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BE742E-93D6-4F5C-B06B-A122FED4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8271C0-14C5-434B-8DAC-4359A4D6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EAC346-C03F-4284-AF22-EE52CDCE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9604C4-C8A2-4C06-BA03-C2B63700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3B67E-4F92-483C-8D22-7DD0B57A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4515B2-34B4-4CFC-AA9E-6CC3BAB5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F86A22-D826-4F52-9784-5F08426F1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F666E8-B102-4A95-8EA9-0689982E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67858A-66D7-4168-B4B6-30E4C095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aloud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7980A7-E07A-4F71-8F0F-F3D1F531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88DA97-8B3C-41FB-9FEC-6F59FC51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D70F2D-CCAF-4F3B-A878-FF8596D7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DCC731-7667-46DD-A955-AA263082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E36BC4-E375-4B33-8AB7-80364E90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246564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1D9F16-2F3F-4CEF-80C7-BC98CD21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705FE-8CC1-43E7-AA5D-DC3F6799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E9DAD-68AD-4C99-868E-E75211F1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C96C6-E003-4A76-BD21-74C2813B0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87129-24E9-45E0-99FB-B461FA62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E46D3B-1F92-474A-9E4D-A67ECB798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5B76A-B91B-4A8E-B07E-4CFF08C3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9C777-34B9-4280-891E-4157162D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A68A1F-81AC-4F83-9D2C-9DA602F1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retell events without a clear beginning, middle, or end.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519B1-5125-4FC7-A1F4-9D069069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D1C08-90D6-40FE-BABC-2E05FAE7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crowded and distract from the spoken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BBC551-032F-4070-89B0-CBDB1ADF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96249F-2724-4EC6-A0E2-BA843BEC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time is uneven, so some voices stay quiet.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05B28F-25F7-471A-AC00-B0311410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FEB743-7238-4E42-B773-2170D1744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C3AA31-2549-4873-BD3B-3AE98F72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505409-965E-4663-87A4-E9B3BE43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tale follows a simple arc that is easy to present.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055B1E-4EF1-4875-8D38-D743DFF9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F4506-3449-478F-8235-DEF6024C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scene and one speaking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1C59FC-991B-4198-9CF3-CB959BD22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69CBD8-6B00-4D64-B79C-A5FEC788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rehearse in turns and share with more confidence.</a:t>
            </a:r>
          </a:p>
        </p:txBody>
      </p:sp>
    </p:spTree>
    <p:extLst>
      <p:ext uri="{BB962C8B-B14F-4D97-AF65-F5344CB8AC3E}">
        <p14:creationId xmlns:p14="http://schemas.microsoft.com/office/powerpoint/2010/main" val="19871514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4D35E-A063-4774-B714-C2A6F1FA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C4DAC-EC06-4518-8DA0-3D76FC92C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385F7B-53CA-4726-B260-960348CA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ECBF15-F40A-460E-9F23-9119BCAA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4593D8-574D-4E33-A8B4-D5655574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4C950-5200-4655-9741-2213749D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45715-B849-480A-A6C0-D98C3F79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3A0311-10C7-419F-AE4E-A3E27C56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4700B0-6E28-4D1E-84E1-C73E4A3AE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B7905-187B-4C52-B4DA-0D298596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a story lesson that guides students from idea to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9BDA69-C0C5-4636-832A-7A29D6C1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42E618-E9E6-441F-96E2-25814334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CAD62D-76FD-4E2A-9091-17AB895F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8DD34-9003-4666-BE3A-199D8C97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1C403-FB49-4148-8D41-0F9A6F95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Learn how to tell a story with confidence, structure, and expression.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1EE18-F09D-43A7-908A-328B56A2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4475AD-5C1D-42D0-ADD9-68A4DB7AE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66C6A3-9BAE-462A-A6E5-50629DCB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0A903E-A52F-4BA5-A574-0EA3347C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CE0170-15EE-4B96-ABD6-BFB8CD46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Use a simple framework for storytelling practice and feedback.</a:t>
            </a:r>
          </a:p>
        </p:txBody>
      </p:sp>
    </p:spTree>
    <p:extLst>
      <p:ext uri="{BB962C8B-B14F-4D97-AF65-F5344CB8AC3E}">
        <p14:creationId xmlns:p14="http://schemas.microsoft.com/office/powerpoint/2010/main" val="20937824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CE7D30-B5F6-4AE9-846F-4C2956F8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E6EAFA-8ECA-4F99-A0A3-CDCAC169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61DEA-4079-4F3A-A635-18F236AE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10E69F-DD75-4CC3-B8B4-8D999771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F17B7-DA18-4CD9-9AC3-FD68955E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103AE8-4340-4DAD-88F7-6D6922E1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585EC-5109-455B-B89E-28366858B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691511-7BF7-4F33-A17C-2E090374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C912B6-347D-4A11-A1BB-B807FC64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6B31F-818E-496A-8EBE-BD9E83F8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37724F-1A6D-404E-9B47-CDD2B23A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tale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DBF58-E828-4D47-B636-E6E28AE10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196F72-A3A6-4729-BF5C-83A3D5B3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86C0F5-B964-4DDD-9161-B0C667074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E0A0BD-14CB-4C50-8D8A-FD99003C2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4C6865-98F7-4FA7-848F-D3CEB2A2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F8F2E-9646-47DC-B917-B5EBF7B5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AA13A-24D4-4DD0-8E70-F790875B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357E74-C202-4E2F-AA09-9EA2ADE0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F4C439-2A97-4FD4-8094-4D1C9B99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6BA37E-0678-4719-A4F5-7E10D598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F5245E-641E-4438-85F6-6012CDA9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58DD47-CF2D-4EEA-B76B-9B8E2954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dialogue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308A2F-2699-40CD-B81A-2E05B874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84362C-A9EB-4F4E-9D06-82C0A8A7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EBC469-AA13-4F21-A203-5A8CF64A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1F0354-D79D-4D4F-BB12-C92206CD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83B9B0-8B28-4372-863B-0F87BC22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0DD023-5C9D-44BF-B184-56791159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aloud</a:t>
            </a:r>
          </a:p>
        </p:txBody>
      </p:sp>
    </p:spTree>
    <p:extLst>
      <p:ext uri="{BB962C8B-B14F-4D97-AF65-F5344CB8AC3E}">
        <p14:creationId xmlns:p14="http://schemas.microsoft.com/office/powerpoint/2010/main" val="2142302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49812D-0831-408F-9D44-10698579C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C1254F-B07F-473F-B81A-8FF36C6F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78D9E-EC1E-407C-8C8E-CD34E6E5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10083-79EC-41D2-A740-32AA6995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52545-DFA4-4FDF-9786-8F83D9B5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8A862-6526-4C3E-9861-A9E8853B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282AB-4BEC-4E32-8814-6780F3A6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CC863-EDE6-4C05-88FD-BB93C4B8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her class present a folk tale with clarity and energy?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FE759-9534-48EA-99B1-D7F2E276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15352E-ABC9-4829-B879-8278B3EE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38549-E202-4B8A-A607-66DF555C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2CFCF-3963-4CA6-8AEB-0F0403F8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0A707D-40DD-4D1D-8880-BF318C61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499C0A-DC49-4095-9502-A579C714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780608-708F-43D4-9B53-92FC784E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dialogue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9163F-2190-4869-BB7D-2CEE11DA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C5EC0A-0A96-4B2F-B824-56F1BAE2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3DA867-6D6C-4217-BCF8-117719E3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2158602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8225F6-C21F-45AD-8DBA-B6567B15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0767F-5EEA-4CA7-9B17-37517F4D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B404F-4692-4FAD-8CC6-A9C91CEE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4D1B3-4C05-465D-921C-1CFCAA53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554D3B-8EAA-4255-B0FD-24FD1AD5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7D1FE-D207-47BF-B7B6-317DB960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88412C-D091-4F89-B935-56FBE505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9B46C8-9EA9-494D-A7DE-705DDCBE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A7C10B-7DEA-4F1C-BE80-BAE54A56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900BB5-8A58-4C70-B810-926B6B012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BDC731-5451-4A65-9820-F6250F37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03E90-2845-4996-B132-7E1F4ED3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2FB843-11D9-45F3-A5ED-50DFF69C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043EF8-B4D4-426D-A72D-45F85060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9209A0-3267-4738-8A69-7F4799F5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E6E34A-B415-461C-A33B-F7FC86A2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1431D-D465-4BF4-BEC1-91468A6F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4B2BF2-1AAD-4306-B572-C4E6DE83A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2DCC31-A7E4-4D74-B4A4-0E2AC4CAF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dialogue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34FF34-FA17-4305-BBCE-852A0F15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A6266B-0313-4CAA-B4D8-E919EB9E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79D93-19D3-41E8-8508-CF860F71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962C34-1B92-4CBB-8C54-0A6D7F41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29D27C-39AE-44C2-AB4C-55F25938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164F29-5978-4A01-98FD-CE06DA88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38103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853A16-D75C-4C54-B73A-0F9D65B7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59BC5D-2AF2-40E0-A455-9BB40F49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86BE1-14BB-4095-A053-F35A9AAD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tale into a memorable class presentation.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DC802-4EDB-4469-9E19-2D034786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9822F-8B6F-4884-BC70-DC3046FB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46EDF-B68C-405E-8978-CBF36C1E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4B3755-0A2D-4AE0-95AD-EBECCA522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442140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2026-10-01T10:45:07.2680000Z</dcterms:created>
  <dcterms:modified xsi:type="dcterms:W3CDTF">2026-10-01T10:45:07.2680000Z</dcterms:modified>
</coreProperties>
</file>