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348b20c05484120" /><Relationship Type="http://schemas.openxmlformats.org/officeDocument/2006/relationships/extended-properties" Target="/docProps/app.xml" Id="R0a98553339c94ea4" /><Relationship Type="http://schemas.openxmlformats.org/officeDocument/2006/relationships/officeDocument" Target="/ppt/presentation.xml" Id="R64e25ac6617b4cd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f961b14229f4af3"/>
  </p:sldMasterIdLst>
  <p:notesMasterIdLst>
    <p:notesMasterId xmlns:r="http://schemas.openxmlformats.org/officeDocument/2006/relationships" r:id="R87a3f9043d9d4f38"/>
  </p:notesMasterIdLst>
  <p:sldIdLst>
    <p:sldId xmlns:r="http://schemas.openxmlformats.org/officeDocument/2006/relationships" id="256" r:id="R1c2269edd0174dfa"/>
    <p:sldId xmlns:r="http://schemas.openxmlformats.org/officeDocument/2006/relationships" id="257" r:id="R06988c1c53694a84"/>
    <p:sldId xmlns:r="http://schemas.openxmlformats.org/officeDocument/2006/relationships" id="258" r:id="Rdb1ddf1b7407461d"/>
    <p:sldId xmlns:r="http://schemas.openxmlformats.org/officeDocument/2006/relationships" id="259" r:id="Re804e1afdfd743ae"/>
    <p:sldId xmlns:r="http://schemas.openxmlformats.org/officeDocument/2006/relationships" id="260" r:id="R4848fa74a803463e"/>
    <p:sldId xmlns:r="http://schemas.openxmlformats.org/officeDocument/2006/relationships" id="261" r:id="R74a0ca7093ed46b3"/>
    <p:sldId xmlns:r="http://schemas.openxmlformats.org/officeDocument/2006/relationships" id="262" r:id="R95314c82463b422f"/>
    <p:sldId xmlns:r="http://schemas.openxmlformats.org/officeDocument/2006/relationships" id="263" r:id="R680e6c01be7446dd"/>
    <p:sldId xmlns:r="http://schemas.openxmlformats.org/officeDocument/2006/relationships" id="264" r:id="R2ce8770aa6c941ff"/>
    <p:sldId xmlns:r="http://schemas.openxmlformats.org/officeDocument/2006/relationships" id="265" r:id="R81faa5be4f1f4c82"/>
    <p:sldId xmlns:r="http://schemas.openxmlformats.org/officeDocument/2006/relationships" id="266" r:id="R12244a4b595d492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eec1da026094bdd" /><Relationship Type="http://schemas.openxmlformats.org/officeDocument/2006/relationships/slideMaster" Target="/ppt/slideMasters/slideMaster1.xml" Id="R2f961b14229f4af3" /><Relationship Type="http://schemas.openxmlformats.org/officeDocument/2006/relationships/notesMaster" Target="/ppt/notesMasters/notesMaster1.xml" Id="R87a3f9043d9d4f38" /><Relationship Type="http://schemas.openxmlformats.org/officeDocument/2006/relationships/presProps" Target="/ppt/presProps.xml" Id="R41dfc2c9ecaf47c8" /><Relationship Type="http://schemas.openxmlformats.org/officeDocument/2006/relationships/tableStyles" Target="/ppt/tableStyles.xml" Id="R0e89ed3c68264364" /><Relationship Type="http://schemas.openxmlformats.org/officeDocument/2006/relationships/slide" Target="/ppt/slides/slide1.xml" Id="R1c2269edd0174dfa" /><Relationship Type="http://schemas.openxmlformats.org/officeDocument/2006/relationships/slide" Target="/ppt/slides/slide2.xml" Id="R06988c1c53694a84" /><Relationship Type="http://schemas.openxmlformats.org/officeDocument/2006/relationships/slide" Target="/ppt/slides/slide3.xml" Id="Rdb1ddf1b7407461d" /><Relationship Type="http://schemas.openxmlformats.org/officeDocument/2006/relationships/slide" Target="/ppt/slides/slide4.xml" Id="Re804e1afdfd743ae" /><Relationship Type="http://schemas.openxmlformats.org/officeDocument/2006/relationships/slide" Target="/ppt/slides/slide5.xml" Id="R4848fa74a803463e" /><Relationship Type="http://schemas.openxmlformats.org/officeDocument/2006/relationships/slide" Target="/ppt/slides/slide6.xml" Id="R74a0ca7093ed46b3" /><Relationship Type="http://schemas.openxmlformats.org/officeDocument/2006/relationships/slide" Target="/ppt/slides/slide7.xml" Id="R95314c82463b422f" /><Relationship Type="http://schemas.openxmlformats.org/officeDocument/2006/relationships/slide" Target="/ppt/slides/slide8.xml" Id="R680e6c01be7446dd" /><Relationship Type="http://schemas.openxmlformats.org/officeDocument/2006/relationships/slide" Target="/ppt/slides/slide9.xml" Id="R2ce8770aa6c941ff" /><Relationship Type="http://schemas.openxmlformats.org/officeDocument/2006/relationships/slide" Target="/ppt/slides/slide10.xml" Id="R81faa5be4f1f4c82" /><Relationship Type="http://schemas.openxmlformats.org/officeDocument/2006/relationships/slide" Target="/ppt/slides/slide11.xml" Id="R12244a4b595d492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8e5e874bbed42b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ecdce1e24724fc4" /><Relationship Type="http://schemas.openxmlformats.org/officeDocument/2006/relationships/notesMaster" Target="/ppt/notesMasters/notesMaster1.xml" Id="R2588d8ff50b24f4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8ee41cb831d4e8a" /><Relationship Type="http://schemas.openxmlformats.org/officeDocument/2006/relationships/notesMaster" Target="/ppt/notesMasters/notesMaster1.xml" Id="R6bd3d019a5f4404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d782db07db04d49" /><Relationship Type="http://schemas.openxmlformats.org/officeDocument/2006/relationships/notesMaster" Target="/ppt/notesMasters/notesMaster1.xml" Id="R8c1a506afc48496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7e7a53145a84061" /><Relationship Type="http://schemas.openxmlformats.org/officeDocument/2006/relationships/notesMaster" Target="/ppt/notesMasters/notesMaster1.xml" Id="Rc7d817a55779404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718c5f1fd694b86" /><Relationship Type="http://schemas.openxmlformats.org/officeDocument/2006/relationships/notesMaster" Target="/ppt/notesMasters/notesMaster1.xml" Id="R6950d1d0a1c8471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ed2df3412b24fd7" /><Relationship Type="http://schemas.openxmlformats.org/officeDocument/2006/relationships/notesMaster" Target="/ppt/notesMasters/notesMaster1.xml" Id="R04f6201d4dd4410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e4a68abbc7949d7" /><Relationship Type="http://schemas.openxmlformats.org/officeDocument/2006/relationships/notesMaster" Target="/ppt/notesMasters/notesMaster1.xml" Id="R5eacfda3ffa4422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fdbaead27cc4770" /><Relationship Type="http://schemas.openxmlformats.org/officeDocument/2006/relationships/notesMaster" Target="/ppt/notesMasters/notesMaster1.xml" Id="R5cd0943920de4a5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7b1cd5127874416" /><Relationship Type="http://schemas.openxmlformats.org/officeDocument/2006/relationships/notesMaster" Target="/ppt/notesMasters/notesMaster1.xml" Id="R34d872285920441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b1b0334b65c4f9d" /><Relationship Type="http://schemas.openxmlformats.org/officeDocument/2006/relationships/notesMaster" Target="/ppt/notesMasters/notesMaster1.xml" Id="Rf25c4da8379d425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a74eb21c9c34d4c" /><Relationship Type="http://schemas.openxmlformats.org/officeDocument/2006/relationships/notesMaster" Target="/ppt/notesMasters/notesMaster1.xml" Id="R8df9f733cf35455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d6a7334d38d48a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de9fbcdd6c7457b" /><Relationship Type="http://schemas.openxmlformats.org/officeDocument/2006/relationships/slideLayout" Target="/ppt/slideLayouts/slideLayout1.xml" Id="R487aa88654c04e9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87aa88654c04e9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f8c6804f4b64892" /><Relationship Type="http://schemas.openxmlformats.org/officeDocument/2006/relationships/image" Target="/ppt/media/image.png" Id="R2cc20f18532e4e9b" /><Relationship Type="http://schemas.openxmlformats.org/officeDocument/2006/relationships/notesSlide" Target="/ppt/notesSlides/notesSlide1.xml" Id="R4e8b18e6d09f408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f0f27908d5475c" /><Relationship Type="http://schemas.openxmlformats.org/officeDocument/2006/relationships/notesSlide" Target="/ppt/notesSlides/notesSlide2.xml" Id="Re75c67405b8b44d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591c69060b4a8e" /><Relationship Type="http://schemas.openxmlformats.org/officeDocument/2006/relationships/notesSlide" Target="/ppt/notesSlides/notesSlide3.xml" Id="R5963e644fcde46c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53b0b0c4146494f" /><Relationship Type="http://schemas.openxmlformats.org/officeDocument/2006/relationships/notesSlide" Target="/ppt/notesSlides/notesSlide4.xml" Id="R6d18ec4acdf041f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6c3aea6159b4d0a" /><Relationship Type="http://schemas.openxmlformats.org/officeDocument/2006/relationships/notesSlide" Target="/ppt/notesSlides/notesSlide5.xml" Id="Reeb4d8191dc142a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79d9cb9f811422d" /><Relationship Type="http://schemas.openxmlformats.org/officeDocument/2006/relationships/notesSlide" Target="/ppt/notesSlides/notesSlide6.xml" Id="R69a187a14e424b6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3cabf41389d4d0a" /><Relationship Type="http://schemas.openxmlformats.org/officeDocument/2006/relationships/notesSlide" Target="/ppt/notesSlides/notesSlide7.xml" Id="R85d827365c9548e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e0a83a20f04660" /><Relationship Type="http://schemas.openxmlformats.org/officeDocument/2006/relationships/notesSlide" Target="/ppt/notesSlides/notesSlide8.xml" Id="R9b7f02399b77481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099b239ccd4ece" /><Relationship Type="http://schemas.openxmlformats.org/officeDocument/2006/relationships/notesSlide" Target="/ppt/notesSlides/notesSlide9.xml" Id="R2ec8fea7f2d24cb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8ca1aedda74793" /><Relationship Type="http://schemas.openxmlformats.org/officeDocument/2006/relationships/notesSlide" Target="/ppt/notesSlides/notesSlide10.xml" Id="R9d6af84cbb834b5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b305905d504ded" /><Relationship Type="http://schemas.openxmlformats.org/officeDocument/2006/relationships/notesSlide" Target="/ppt/notesSlides/notesSlide11.xml" Id="Rea7db3b2b03f4db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B4693DF-8F55-4331-8128-F1A1E53EA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26E20AF-2D80-45B6-B545-7FB8C94A5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8F3588D-1024-4922-B84E-9BA5E9AF0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Storytelling Lesson Plan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E7514A-30B4-44C5-8499-B66BA078D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Ms. Rivera guides 5th graders to turn a rainy-day memory into a vivid class story.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9752BCF-F3D5-4854-9691-21C643E86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A394525-BC7F-42FD-A51D-0F8F3ED46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8BED28-5E57-4726-B546-7D8D9E6E9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F3B823F-9C8A-4151-9E6D-A2B48A2BA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cc20f18532e4e9b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62107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0FCFDB5-2721-41CC-932D-1083AEDBC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99828B3-85E8-4B23-87BF-A4EE63D4E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501BC21-075E-4193-A012-E84AFD93B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8CBEFBF-440A-49FE-A267-D53460D10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03EDD5-F2B4-4D6B-BB37-5E0A6F9D4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storytelling lesson plan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9B43853-4C5B-453D-9BE0-42316ACE2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8842FE3-7652-4694-A48E-B2850AD65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868EA3E-662A-4DD8-AD60-F38C42ABC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Warm-Up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97222B2-3D11-439F-8510-FF8ABB124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Choose a memory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CEB9C9C-6800-40EC-8C1F-7B893B11F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18BC6B2-8BAB-410D-910C-57BD25DC2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90485F5-7300-4F62-8C72-EBC037033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Story Arc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6E98F1F-5E7D-45D7-BD29-83A382DEA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the beginning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DE63F84-DC06-4D3A-810F-3425793B4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59BFC3A-AA09-418E-B617-F3708FBF5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C73A831-5436-49B1-AFCB-6915FB876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Drafting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160F641-212D-4E3D-A09E-35D41AE4F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a turning point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0045895-0C4B-4832-B418-9F7D31CE1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85C5385-139B-47FA-BDCD-D6FEF77F7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45DACB1-BA77-4A29-87F3-D16DC938F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Reflection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BA17A75-DB9F-4241-A19B-19D51B349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Draft vivid details</a:t>
            </a:r>
          </a:p>
        </p:txBody>
      </p:sp>
    </p:spTree>
    <p:extLst>
      <p:ext uri="{BB962C8B-B14F-4D97-AF65-F5344CB8AC3E}">
        <p14:creationId xmlns:p14="http://schemas.microsoft.com/office/powerpoint/2010/main" val="88930122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D25E9E5-B335-4FA5-B9E5-A59A49076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2AD7D4-B61E-4472-B10B-8F89D5C29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3A88BF8-6CBE-469A-984D-A734FCDB4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9021FC6-D7AF-4FC9-9A85-9282B74D4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014073E-EC85-419B-ACE1-32471F5BE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Build a simple story from a real memory.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A18BA2D-08A5-4A82-B4A6-95245140F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EDE0E11-954B-4BEB-AAE9-6A242569E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22533020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8675FD6-CCB5-4FDA-84A7-F470EAC7D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2C77B45-DBF0-4FC3-A78A-44C8FF729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E5AB47B-DA5F-4EC6-94FC-1CAA57369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22200E-AF53-4C47-9F1C-468BBA772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60F0C95-D164-4DF0-8F7C-E258EB7BF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storytelling lesson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258DB01-B6AA-4AB5-B510-A2730BFF7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96C70FF-A4A7-44FE-BA34-C2773BD63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4480C61-9AF7-4FD0-A423-1FF442081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6B6C88B-617E-46EC-8E2E-8B3C7CE3B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storytelling lesson plan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D4FAEE5-0D96-4A48-90C2-FDD438579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82B4C57-0C9E-4A63-804A-6247CF834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E0938DE-FF80-4B7D-8582-712C7CC1F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A7B8E92-7040-4D8C-87CF-380503E74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F4325BE-741F-4760-AB57-A995F23ED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Build a simple story from a real memory.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202C5BE-561A-4DF1-858B-CB6307806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2BDA127-9351-4DF0-9E36-B1C3263F1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F24CC7B-D686-4D54-BC9E-AD035A350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D484C18-E2C0-4083-A90C-3AD5DDFFB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A4216C4-B7C3-4176-8369-08DF038DC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Education: Share and revise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728EBE9-F0EC-4B85-BCFF-CFD92A66F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48532512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A01A6C7-18E7-4FAA-80FC-0306E11B6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F492817-FE8C-4DA3-BD33-92C380DA8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DF4F62E-4F31-4801-9677-AA94ACF5E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FFEBDF1-F34F-4C29-9234-375DBD8C2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7758925-76A3-47EF-9A9B-F674A001E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DCADA0E-74EB-448D-A257-788035C91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A2024F0-70FA-49D0-8395-F4242B19E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84B2827-F3C4-4882-8BCA-757FBE844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1ECC4C7-71E1-443F-8DE6-226ED37A3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Choose a memory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494C332-BE23-44D6-884D-DCFEB0520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89E7260-823F-422A-938D-F3A2B46A5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3830035-D88E-4E3F-9ADC-DD1B7D5D7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B57ABA0-4FEE-4D7B-BCFF-9925E3C29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the beginning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259A9A0-AA77-44F0-9743-5AB01CD90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6A5CD51-8B32-4850-BF12-1AA8A938B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7D93578-79A4-4EE0-B053-FB73E709C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02586F4-E3B0-4A1B-BB70-4165728D8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a turning point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3047EA7-055D-44BF-A9AE-029436E85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F983389-3FD9-48BB-AD2A-ABCA22294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8450F12-81EF-4743-B5A2-759529243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5636620-5CCE-4DE0-8B84-5A6647F6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Draft vivid details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4F2B905-EE2E-4E57-BD1C-754643D24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9BF96E0-1D08-40AF-A2E3-B111E2003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6F2DF9F-1E21-4817-A184-6EDA98F67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6AE7421-F405-4AD8-8863-C8BC8CDF5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Share and revise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820B627-C083-4B24-8AD6-1D9920B99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28821708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D58A902-4182-4F02-9754-9CC70FC2F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B48E655-2542-48A4-A3EB-63C261F67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7D801D7-40B1-4AF0-A341-9B26EE71E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E5F8137-B0C9-4C71-A1E7-2A6C7DF35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2D17B76-BF97-43F3-8A1D-0509DB376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storytelling lesson plan: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BA87FCC-B8B0-49DA-B473-015FE254A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9016770-5896-452C-892B-29EE6116B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9CD944E-5D46-4B1F-93BE-FC3F1096F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239E8D7-864D-43FB-B2E6-9CC2AABE3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5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Students start with vague, scattered ideas.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B3324AE-959D-4065-9026-AD123C253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DBFB528-8E88-4060-92C1-EFF9372AD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90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story lacks a clear beginning and ending.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EE6ABA1-F342-4F3C-A220-381FE29A4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275E89D-B97E-4241-88D5-DA97A781E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Details feel flat and hard to picture.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4F77748-6BB8-47D1-A4E4-D740AFB94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89FD865-43AE-44CB-BEB3-91EF07BF2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39FE0F9-0172-4D3F-9A8F-4CCA9F42D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D84B61E-4CC1-474D-A1E1-C87BDB8EF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43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Students choose one focused memory to write about.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3D67E21-0F07-4154-9632-13D2FFD68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E834AED-478B-4199-B163-D7F3FACC6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33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story follows a clear sequence of events.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CD3EC14-14F9-4792-B06C-421745317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71973E1-96DD-4852-8BE6-AEE600826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Sensory details make the scene feel alive.</a:t>
            </a:r>
          </a:p>
        </p:txBody>
      </p:sp>
    </p:spTree>
    <p:extLst>
      <p:ext uri="{BB962C8B-B14F-4D97-AF65-F5344CB8AC3E}">
        <p14:creationId xmlns:p14="http://schemas.microsoft.com/office/powerpoint/2010/main" val="157883280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D737D12-65E2-46C6-8307-107A9D126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B4A2C02-5D67-40B7-A25D-0DD28D1DB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24E1A80-923C-47C6-95A4-9CC8715E3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9ED2F93-0976-4571-81AE-8BF1F985D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74A720-BAAA-4EF9-A0D8-69A349F86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4DF8106-D2F5-4192-8576-7C7076EBD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04690F6-D945-446D-8AFA-A141F0FFA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206F27E-651C-4954-970A-A7CE20740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9C901CF-0D77-49A4-8AC7-B843714FB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ELEMENTARY TEACHERS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E169DF4-CF43-451F-B81E-BE62993FB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clear lesson flow that helps students organize personal stories.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367AF10-3893-4842-AAC4-12F2EAEBB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2128A01-CFFE-402C-8D81-53C057D76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51896FB-A60B-4F2D-9DDA-1330A64D9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E7260E3-098B-4A34-AD4F-6211E73FB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LITERACY COACHES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D19F5E9-2FB5-4F6B-BB84-70335B04A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an example that shows how to model narrative structure in class.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8104B86-7857-4E95-8D86-F000EB470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8314495-B7AD-488B-972A-BCF5D46D1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8037CD0-170C-4FC3-A36E-C75E67A84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8F02CF5-C6FF-4D19-8297-E8BA610AE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STUDENT GROUPS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D28720E-C356-4D9E-9355-F73960F9A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activity that makes story writing feel personal and doable.</a:t>
            </a:r>
          </a:p>
        </p:txBody>
      </p:sp>
    </p:spTree>
    <p:extLst>
      <p:ext uri="{BB962C8B-B14F-4D97-AF65-F5344CB8AC3E}">
        <p14:creationId xmlns:p14="http://schemas.microsoft.com/office/powerpoint/2010/main" val="186857811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814581F9-5D55-4393-90BD-82330A2D8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D76E4E-187A-4CAE-A1EE-2480CA954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405058C-3293-45CE-9002-5F00B3881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21856DD-B44E-4D0F-AD60-29DEA0BFA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CCA636-C2B0-4B01-8882-DAC3A3934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B641083-7573-473D-BE83-8F2F208BB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3F15AE6-A0E9-4802-AC84-CAF5A0970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7F1EB4A-2CBA-4ECB-9749-FD9B362EB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5A48956-0113-4C1F-94A7-0E996FC81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25C2EB0-72BE-439A-A027-2083A6451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70042C3-2770-4C03-9D57-B7BB0E2FB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Choose a memory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1D1C804-43F6-418D-A1C0-2A49DDE96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360B756-5491-4AEB-BE7F-4EA9266CB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13557C3-73EB-41BE-8677-00CABBFD3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F702736-6DFF-4BF8-BB43-BD52FBBF8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33D4143-A373-4350-8A91-07E518CAC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E0FDAE0-DA82-4814-BD17-02536A059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the beginning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7274263-3240-4F2A-879A-55D93D8AE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1D4B7F7-A907-42F1-9541-340C15176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468E7E4-3F25-4052-B6AC-461723301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2DEE1C2-0BAE-4E64-88F8-8B4B5D3EF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B75ECBA-513F-4F3A-8C2E-71D45BFDB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4F0EC7D-ED81-444A-9367-5E4E0591E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a turning point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E4FF6FD-69F2-41F6-B3EA-42C132122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8D1A62C-54ED-40A1-A27F-5C0762540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F1A624E-0921-4F1E-B1F9-A2B1D3C4C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C62042A-288C-4E90-ABB7-51BED5872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6E4D8F4-942B-4436-889E-BF4C43EA4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E5C8170-F551-4D65-B472-B807E1471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Draft vivid details</a:t>
            </a:r>
          </a:p>
        </p:txBody>
      </p:sp>
    </p:spTree>
    <p:extLst>
      <p:ext uri="{BB962C8B-B14F-4D97-AF65-F5344CB8AC3E}">
        <p14:creationId xmlns:p14="http://schemas.microsoft.com/office/powerpoint/2010/main" val="158136854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D3338A1-15F6-4649-A471-1BCF35EDF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98E65A0-33AA-4B0C-89DF-754341BF7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2FCB873-A9DF-4690-83D4-70365E0F3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B998BA3-909D-4288-9FB6-B440FE293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1C61A3-DB5C-48D2-A62A-407C776AF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storytelling lesson plan: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66FB6DF-68CA-44D7-9427-5C142BF3F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385A824-DFE9-432E-BC55-C807E0E75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789162F-D55D-4600-A170-C639B1CC9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Ms. Rivera help students turn one small memory into a complete story?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F9E6064-F8C5-419C-8A67-A1C367076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F4A196A-96D2-495B-B186-4ACAC7CB6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8A5759F-3902-42C9-BE02-ABEB70862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71A00EF-C2C9-4AD2-83E2-66672B90F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the beginning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0FA70E3-0174-4AD5-BC18-2D47E3CD8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66DA673-3C1C-49A0-9841-F3A88E9DF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339DE10-DA20-4CD3-B708-1255CA87E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Add a turning point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AFE591A-44B9-4C34-B67B-9F13DCDC8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BEAA9C6-EF90-41B7-B3FF-660A05669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34AD7C2-CD29-418F-8014-F76077390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Share and revise</a:t>
            </a:r>
          </a:p>
        </p:txBody>
      </p:sp>
    </p:spTree>
    <p:extLst>
      <p:ext uri="{BB962C8B-B14F-4D97-AF65-F5344CB8AC3E}">
        <p14:creationId xmlns:p14="http://schemas.microsoft.com/office/powerpoint/2010/main" val="103601666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5CBD602-E256-49A1-84D4-B2B429827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BFE177-E1FD-4E8B-88AE-9512584DD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FD931F6-1BDE-448B-95FC-1B7F02F4D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BD8EBEA-1790-49C4-8CAA-941C0382C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CFE66C-CEFB-4B5F-BC6B-2713196F6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storytelling lesson plan: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3E0BE5C-1C58-402B-9FE9-9208C910C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38A9B87-114F-4205-B391-E594ED6F8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07CB77D-37E9-4782-9284-6FA8F7776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9383464-9FF5-4DD5-B8CC-51F9A74FC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Choose a memory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DC32B46-9C95-4EFC-BCC9-3CC2CF0C1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21AAC7E-7A1B-408B-AFC5-20CDCB11E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0C65D82-1DED-4276-A0CB-8E61F2D6A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633BE7A-3077-46DD-AFB2-22FCD75F2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C7B9271-2417-407D-8452-943DC3DD2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the beginning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255563F-6420-4B5B-9645-5A7E9F925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4804988-FDA1-4B23-8EBA-748D192B6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493254B-1948-46E6-868C-2F0EE732C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B340291-A177-4C14-A79C-3C900534C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6322E97-BB13-42B2-A88C-2231048F8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a turning point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F155BFB-9783-481C-B91B-92EB34BED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69B9C88-6379-4A3B-B20C-9369C7B99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DDB71F1-62D1-4FE5-9E62-D9E56ACE1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E5AE57E-D2AA-4F5C-B60E-F6DAF9123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7642082-4677-4E4A-AB7D-BF5B537D9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Share and revise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8E7FE41-11BF-4502-BC58-EAB645ABE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81186945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4277D88-42C9-4B6C-94B4-D72C8A1AF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310EA2-69A1-47CA-BA86-9ED8677EA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D091CA3-BF80-4BA7-9172-17EF179EF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small moment becomes a full story.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CCFF4EA-8585-4662-89D5-9BFC13932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09AE151-EBED-47CC-B3B0-CB63EBAAA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B1FDC04-169F-4963-B999-01D412891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4D38567-6383-4C35-903B-B79B7CCC1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02266414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2026-10-01T10:18:12.3830000Z</dcterms:created>
  <dcterms:modified xsi:type="dcterms:W3CDTF">2026-10-01T10:18:12.3830000Z</dcterms:modified>
</coreProperties>
</file>