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dbd9af0584c46f2" /><Relationship Type="http://schemas.openxmlformats.org/officeDocument/2006/relationships/extended-properties" Target="/docProps/app.xml" Id="R800745e61c144ae4" /><Relationship Type="http://schemas.openxmlformats.org/officeDocument/2006/relationships/officeDocument" Target="/ppt/presentation.xml" Id="R8a6f881ae7f74fe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1690e2eddce4f42"/>
  </p:sldMasterIdLst>
  <p:notesMasterIdLst>
    <p:notesMasterId xmlns:r="http://schemas.openxmlformats.org/officeDocument/2006/relationships" r:id="Red5932d3d56d413d"/>
  </p:notesMasterIdLst>
  <p:sldIdLst>
    <p:sldId xmlns:r="http://schemas.openxmlformats.org/officeDocument/2006/relationships" id="256" r:id="Rec1ad3d053734b68"/>
    <p:sldId xmlns:r="http://schemas.openxmlformats.org/officeDocument/2006/relationships" id="257" r:id="R57a1ce49d03b4d0c"/>
    <p:sldId xmlns:r="http://schemas.openxmlformats.org/officeDocument/2006/relationships" id="258" r:id="R54de66e32c3b4389"/>
    <p:sldId xmlns:r="http://schemas.openxmlformats.org/officeDocument/2006/relationships" id="259" r:id="R20a9fbb60b9d45c1"/>
    <p:sldId xmlns:r="http://schemas.openxmlformats.org/officeDocument/2006/relationships" id="260" r:id="R8d6ac6633c264aa0"/>
    <p:sldId xmlns:r="http://schemas.openxmlformats.org/officeDocument/2006/relationships" id="261" r:id="R305f6f394a4b4bd8"/>
    <p:sldId xmlns:r="http://schemas.openxmlformats.org/officeDocument/2006/relationships" id="262" r:id="R7b594c14b5cb4eb3"/>
    <p:sldId xmlns:r="http://schemas.openxmlformats.org/officeDocument/2006/relationships" id="263" r:id="Rab5c98b0bf294621"/>
    <p:sldId xmlns:r="http://schemas.openxmlformats.org/officeDocument/2006/relationships" id="264" r:id="Rac1054a0d5634146"/>
    <p:sldId xmlns:r="http://schemas.openxmlformats.org/officeDocument/2006/relationships" id="265" r:id="Rdd7a9ebdb5a94fd7"/>
    <p:sldId xmlns:r="http://schemas.openxmlformats.org/officeDocument/2006/relationships" id="266" r:id="Rfeb18ec710a24af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258f087bd904c51" /><Relationship Type="http://schemas.openxmlformats.org/officeDocument/2006/relationships/slideMaster" Target="/ppt/slideMasters/slideMaster1.xml" Id="Ra1690e2eddce4f42" /><Relationship Type="http://schemas.openxmlformats.org/officeDocument/2006/relationships/notesMaster" Target="/ppt/notesMasters/notesMaster1.xml" Id="Red5932d3d56d413d" /><Relationship Type="http://schemas.openxmlformats.org/officeDocument/2006/relationships/presProps" Target="/ppt/presProps.xml" Id="R22a6185c74ad4e74" /><Relationship Type="http://schemas.openxmlformats.org/officeDocument/2006/relationships/tableStyles" Target="/ppt/tableStyles.xml" Id="Rabb4e608cdee4385" /><Relationship Type="http://schemas.openxmlformats.org/officeDocument/2006/relationships/slide" Target="/ppt/slides/slide1.xml" Id="Rec1ad3d053734b68" /><Relationship Type="http://schemas.openxmlformats.org/officeDocument/2006/relationships/slide" Target="/ppt/slides/slide2.xml" Id="R57a1ce49d03b4d0c" /><Relationship Type="http://schemas.openxmlformats.org/officeDocument/2006/relationships/slide" Target="/ppt/slides/slide3.xml" Id="R54de66e32c3b4389" /><Relationship Type="http://schemas.openxmlformats.org/officeDocument/2006/relationships/slide" Target="/ppt/slides/slide4.xml" Id="R20a9fbb60b9d45c1" /><Relationship Type="http://schemas.openxmlformats.org/officeDocument/2006/relationships/slide" Target="/ppt/slides/slide5.xml" Id="R8d6ac6633c264aa0" /><Relationship Type="http://schemas.openxmlformats.org/officeDocument/2006/relationships/slide" Target="/ppt/slides/slide6.xml" Id="R305f6f394a4b4bd8" /><Relationship Type="http://schemas.openxmlformats.org/officeDocument/2006/relationships/slide" Target="/ppt/slides/slide7.xml" Id="R7b594c14b5cb4eb3" /><Relationship Type="http://schemas.openxmlformats.org/officeDocument/2006/relationships/slide" Target="/ppt/slides/slide8.xml" Id="Rab5c98b0bf294621" /><Relationship Type="http://schemas.openxmlformats.org/officeDocument/2006/relationships/slide" Target="/ppt/slides/slide9.xml" Id="Rac1054a0d5634146" /><Relationship Type="http://schemas.openxmlformats.org/officeDocument/2006/relationships/slide" Target="/ppt/slides/slide10.xml" Id="Rdd7a9ebdb5a94fd7" /><Relationship Type="http://schemas.openxmlformats.org/officeDocument/2006/relationships/slide" Target="/ppt/slides/slide11.xml" Id="Rfeb18ec710a24af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020601a21294b6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93827f302a347a0" /><Relationship Type="http://schemas.openxmlformats.org/officeDocument/2006/relationships/notesMaster" Target="/ppt/notesMasters/notesMaster1.xml" Id="R2e03f0c6c762436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e34be86331440cc" /><Relationship Type="http://schemas.openxmlformats.org/officeDocument/2006/relationships/notesMaster" Target="/ppt/notesMasters/notesMaster1.xml" Id="Rd5c01bf78dcb4d5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cf86de348bc4504" /><Relationship Type="http://schemas.openxmlformats.org/officeDocument/2006/relationships/notesMaster" Target="/ppt/notesMasters/notesMaster1.xml" Id="Re2e0064c98b346a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79d50ea7b7d42e7" /><Relationship Type="http://schemas.openxmlformats.org/officeDocument/2006/relationships/notesMaster" Target="/ppt/notesMasters/notesMaster1.xml" Id="Rc37018e3a120413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be66a48faee4a8b" /><Relationship Type="http://schemas.openxmlformats.org/officeDocument/2006/relationships/notesMaster" Target="/ppt/notesMasters/notesMaster1.xml" Id="R62427fbc5330473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8e3cbf18a444f1e" /><Relationship Type="http://schemas.openxmlformats.org/officeDocument/2006/relationships/notesMaster" Target="/ppt/notesMasters/notesMaster1.xml" Id="Rfb3c507e705c4d6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2a83a1f59664350" /><Relationship Type="http://schemas.openxmlformats.org/officeDocument/2006/relationships/notesMaster" Target="/ppt/notesMasters/notesMaster1.xml" Id="Rca52820e1c8147b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359e9d348b94ddf" /><Relationship Type="http://schemas.openxmlformats.org/officeDocument/2006/relationships/notesMaster" Target="/ppt/notesMasters/notesMaster1.xml" Id="R3555554cd9a4452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e5ec3c8dbbe4010" /><Relationship Type="http://schemas.openxmlformats.org/officeDocument/2006/relationships/notesMaster" Target="/ppt/notesMasters/notesMaster1.xml" Id="R1701c6bb9c47413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d8fdb358d3f41ca" /><Relationship Type="http://schemas.openxmlformats.org/officeDocument/2006/relationships/notesMaster" Target="/ppt/notesMasters/notesMaster1.xml" Id="R31b975b7aa9a420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e466104a56641e8" /><Relationship Type="http://schemas.openxmlformats.org/officeDocument/2006/relationships/notesMaster" Target="/ppt/notesMasters/notesMaster1.xml" Id="R2920c811cc82442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b618bbcc3a4b9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c67be23a2df4414" /><Relationship Type="http://schemas.openxmlformats.org/officeDocument/2006/relationships/slideLayout" Target="/ppt/slideLayouts/slideLayout1.xml" Id="Rc607abfded344ae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607abfded344ae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0ba716c6684e7e" /><Relationship Type="http://schemas.openxmlformats.org/officeDocument/2006/relationships/image" Target="/ppt/media/image.png" Id="Rbdd3710167a4411f" /><Relationship Type="http://schemas.openxmlformats.org/officeDocument/2006/relationships/notesSlide" Target="/ppt/notesSlides/notesSlide1.xml" Id="Rc66e56b3613e449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6d5e930a3645d5" /><Relationship Type="http://schemas.openxmlformats.org/officeDocument/2006/relationships/notesSlide" Target="/ppt/notesSlides/notesSlide2.xml" Id="R960123e0acb3463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083d634fc8469d" /><Relationship Type="http://schemas.openxmlformats.org/officeDocument/2006/relationships/notesSlide" Target="/ppt/notesSlides/notesSlide3.xml" Id="R5f2e14dc43fd4df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72a380a8b24010" /><Relationship Type="http://schemas.openxmlformats.org/officeDocument/2006/relationships/notesSlide" Target="/ppt/notesSlides/notesSlide4.xml" Id="R93d8ff2f93f4465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36047bba7b4716" /><Relationship Type="http://schemas.openxmlformats.org/officeDocument/2006/relationships/notesSlide" Target="/ppt/notesSlides/notesSlide5.xml" Id="Raf02efd449a1427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97cfe4ff294e76" /><Relationship Type="http://schemas.openxmlformats.org/officeDocument/2006/relationships/notesSlide" Target="/ppt/notesSlides/notesSlide6.xml" Id="Rc2357af6d13e4ec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c732c07e6e4075" /><Relationship Type="http://schemas.openxmlformats.org/officeDocument/2006/relationships/notesSlide" Target="/ppt/notesSlides/notesSlide7.xml" Id="R8ada7495b0af434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cb74b1b4f34290" /><Relationship Type="http://schemas.openxmlformats.org/officeDocument/2006/relationships/notesSlide" Target="/ppt/notesSlides/notesSlide8.xml" Id="R6a381d04eaf848f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04864401824211" /><Relationship Type="http://schemas.openxmlformats.org/officeDocument/2006/relationships/notesSlide" Target="/ppt/notesSlides/notesSlide9.xml" Id="R75aad77ab85b4ee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bfde11641e4fcd" /><Relationship Type="http://schemas.openxmlformats.org/officeDocument/2006/relationships/notesSlide" Target="/ppt/notesSlides/notesSlide10.xml" Id="R74f84377377a428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e30142377f4af4" /><Relationship Type="http://schemas.openxmlformats.org/officeDocument/2006/relationships/notesSlide" Target="/ppt/notesSlides/notesSlide11.xml" Id="R485c484860114fb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DFFBCD-2B8B-4BAA-B4A4-A734DDE68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D0F06A-D179-4EE3-94D4-383902F56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12C043-C935-469D-9207-0290F1385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Storytelling Lesson Plan Preschool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D2F394-18CB-4AB2-ADC4-5875B2568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Lina uses a bear puppet and picture cards to guide a cozy story circle.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42FB5A-73F4-4FB4-A324-E596C00A5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3DBA65-166B-4684-ABDA-9168070FD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E84F27-749A-4EC8-A3D6-E4390BED7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048C48-AB92-4129-9A22-9A9C7A8E9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d3710167a4411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2283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3166EA-0CDE-4CA1-8440-7DFDDE7A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A2154B-6113-498A-8FAA-F5731BEB1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A42B8D-5550-4D66-A7D4-D63D1E90C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9AA7CE-FB23-4C65-8379-8BBA56B8A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1E5976-A5B5-4ACB-9960-E601FE966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lesson plan preschool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EA3613-0D0E-487D-B134-D8DBD3292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CDD719-ACF4-4556-A390-5D82F27CF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207816-EAD0-4CF0-B1DD-CABFD64C9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 Time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55DC5A-83B5-421A-9E55-4818C29FB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Warm up with a puppet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D46C68-BF01-4707-A8B2-25632C15D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AD53D3-2EFE-4008-B66F-CE85D15CB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8B1AC7-3D83-45F5-A350-5940B51A3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Picture Clues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DA7904-E853-4A56-BF61-5D28D5A0E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picture cards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1EEE92-A088-4D77-AF04-AF1CF227D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D41316-C483-4599-9408-4EDCF417D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E7D0DE-1BCF-4C3D-A04F-667852A24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Talk Together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54BB01-6390-49BB-A107-CC8273469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Ask who, what, where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A30B1A-8511-46A9-8CB0-F0043DFAE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29EDD8-BB7E-4756-990C-F187B5B1A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93DCAE-CCD5-4BEE-B1DD-7F68835ED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4B65E4-C06D-495F-9CD7-03D5CFA76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Act out the story</a:t>
            </a:r>
          </a:p>
        </p:txBody>
      </p:sp>
    </p:spTree>
    <p:extLst>
      <p:ext uri="{BB962C8B-B14F-4D97-AF65-F5344CB8AC3E}">
        <p14:creationId xmlns:p14="http://schemas.microsoft.com/office/powerpoint/2010/main" val="132575233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1A1CFE-3253-4462-90B4-E002001EA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24CFE8-7976-489B-B383-5963B1271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FD29C3-86FD-43C1-90C3-0CB621F13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EC11D3-0EE7-4FED-99D3-F4B081AB9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B75CFF-11F2-46B9-9894-3DB82024D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simple story circle helps preschoolers listen, speak, and imagine.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41992B-3691-4FEF-BBDD-4CE4567A8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EE934C-AE54-46E9-8415-AFC8A4901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6510875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5295D3-AED9-418B-A3EC-DE3F2CD4F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FC2C01-AE0C-4330-AD1B-DCAAC2571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4A8135-25FC-4420-95ED-F1B2F8615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B06869-2272-4D2E-8931-19B079082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1FDF2F-853B-441C-BEA8-8514214EE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storytelling lesson plan preschool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B69771-3AE9-4DAB-AB36-0B4DDC541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760DA9-72F7-4590-93B6-0FA204464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874684-7265-4578-8305-ABAAD5478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8EDEE0-CE13-4D17-BE51-216F119D5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lesson plan preschool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0FF2C1-3989-4186-8A0C-9F38AB5B4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DCCF86-11DD-4B02-AAB4-AD59C592D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BDF966-755D-45BF-83D4-4AA01872F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3EB024-D671-49C6-A5BD-B01DD0015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8413BC-2F26-4800-9E4D-8A1F295FF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story circle helps preschoolers…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C421D9-AE4D-46BB-93D1-A2A869DC6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E7D21D-E24C-4907-A672-02715C8A5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066660-0BAB-4B7D-987E-111CF584F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545A9A-E383-4EEF-9F68-636EBBC6A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7A30F0-E0FC-45D0-966C-E6389B30A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Draw the ending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95BCDE-6949-433A-93F2-74297C771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513245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E1A49C9-3F9B-43EB-87B5-E941981C9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4656DD-A93B-4773-A2E3-009E63C04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86251C-CF67-4F10-BC09-0E330D345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3CBC79-8585-4A5B-B9BE-228B5C6DD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07FDA3-7B14-4814-BE4F-CD34B479F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82EA10-FAFA-4B70-8288-82DBE6714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2F83A7-4F63-497A-BB7E-52221C051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2C9166-839B-4D81-ACCD-5BFC9FF21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37BE65-439B-4613-B554-61D5B73B6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Warm up with a puppet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26224C-80C4-49ED-8E55-ADC3C2060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5A34DD-A0A4-40DF-8ECD-A80376790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1BB64D-7910-48A4-8820-77BDFB664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DCDB19-05CC-4DF7-AEAE-39C0D2094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picture cards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E5A9ED-F920-4171-AF6D-A445D42B2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28D372-B0D3-46B5-B8A4-359AAA74C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0E8666-4ED1-4C11-8315-AC118A184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7D2EDE-C5D9-4D98-80E3-1EEBA28B5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Ask who, what, where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81495F-E9F5-4A46-BE59-8E1A4C1D9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9D5E2E-BB65-47BE-8AD2-98EE2CE9A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90EB00-CEB5-40A6-947D-285366F46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7A191E-255C-48D2-82A0-133AD9C34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Act out the story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40F8FC-EFEA-421E-BB01-D5F472BE8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1920A0-B03E-444F-A31B-67198C2D4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B6B2B9-F821-44FC-89EB-AFEBF4AD7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1B64EB4-EE08-4854-B607-C07AA7C33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Draw the ending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EEF8BDE-C1E3-4B61-9B97-14F4F9172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0437660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9E477C-57CA-44AE-AE3B-AA9062623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DB8FE2-DEB4-4146-9FC7-C803C40B5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4F2553-EF5C-47D4-AA78-98C046A8B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51222C-9C37-44ED-B60C-A3A8DBE33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418DE3-B63E-4546-A1BC-A38E4C925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lesson plan preschool: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6475B4-0528-4C37-A3B4-1A930CDD2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ED4B18-AF31-4565-9E1F-43DC88266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DAB59B-CAFE-4EFE-B812-E695BCD0C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77D84B-369F-4552-B837-D63158BF5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4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Children lose focus during long read-alouds.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606612-ADCB-46EC-A171-5428D3D13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049D2F-3293-4B92-B138-708770391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lesson feels too open-ended to guide.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0A0A0C-CA19-4FCC-9784-BB0AA65A0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619DB9-3C68-46C8-93F8-079D1947F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It is hard to keep every child involved.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9F02D8-7651-4822-BA50-AF70A1743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3DF3BD-6EB6-49B1-B7CC-23040669D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48E3B3-FE0D-4083-942E-F4180F93C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561C3D-15A8-4AE3-B270-1C71D2B7F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5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has a clear beginning, middle, and end.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179F85-7B79-4488-9877-75C2B6523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2F13F0-6341-4A18-8BCD-D3BC8C6FB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Children answer with confidence using picture cues.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7B35B7-2CFF-4D40-A7CA-228C5E445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A10A3B-D7F8-4E80-9D2A-18B2EECA8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0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group stays active through talk and movement.</a:t>
            </a:r>
          </a:p>
        </p:txBody>
      </p:sp>
    </p:spTree>
    <p:extLst>
      <p:ext uri="{BB962C8B-B14F-4D97-AF65-F5344CB8AC3E}">
        <p14:creationId xmlns:p14="http://schemas.microsoft.com/office/powerpoint/2010/main" val="185379984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163A2E-F4C2-4478-B462-8D4189AC2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35D7D6-CA2B-4466-BA2F-E27692B1B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27EB7F-23C8-494A-B9D5-644173B15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695050-010E-42EE-A255-7DFFDFB95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58229C-F790-4C17-A7C2-9F2D8CA16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F75162-E404-464F-9319-4F145FE42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8BFE6A-C242-4F1E-9C6A-FB2CB074A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206F6D-C00D-4C6E-9B63-C927BE3AF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676274-2442-4D32-8F92-0C236B89B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PRESCHOOL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2789EA-4543-4012-A14C-01C227270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clear, playful lesson flow for guiding young children through a story activity.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A896EA-67FE-424E-959D-6CA82E258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D537D9-8230-43B7-B65D-25CABC471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E3DF08-24AF-4345-B96D-95A402024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444D93-8976-469A-B021-22742DEEA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DAYCARE STAFF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67E2E8-309D-4434-877C-B819C0B1D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Simple prompts and visuals to keep a small group engaged during circle time.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742F71-73FC-4B4B-9627-15A9D96EB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932EF9-6A87-4814-882B-7215DC94A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08B9E0-718C-4A9D-BC1B-8AF8A95AD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9B7DC0-4508-4211-8B03-7FE86AC4D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EARLY LEARNERS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E6A1AF-32A2-49CA-8E86-F698EA23E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An easy story routine that supports listening, speaking, and imagination.</a:t>
            </a:r>
          </a:p>
        </p:txBody>
      </p:sp>
    </p:spTree>
    <p:extLst>
      <p:ext uri="{BB962C8B-B14F-4D97-AF65-F5344CB8AC3E}">
        <p14:creationId xmlns:p14="http://schemas.microsoft.com/office/powerpoint/2010/main" val="52189256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518261B-5D23-4EA0-BBE5-8D8081576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D5976B-371E-4BF0-9C3C-D69CCF5F6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2CD599-6C29-4041-9238-F04A56E92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09F095-A6A8-4BDC-8B7A-89395E153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68F0E0-0188-49F4-9F86-57319E5C0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1BB2E0-848F-4724-88A7-604A08A4D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189FD9-291F-4189-8BD8-927B3F244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7B2F94-EA86-4E83-8891-17D94ED07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EC03C3-7B39-4782-9A3D-BF59CAB0B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EF4F03-CB90-41AE-970D-37F53E26C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5D7570-F69F-4AA7-B059-B9FA75E6F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Warm up with a puppet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9EC7BD-6CA9-46FC-995E-54E8FDD95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FACCBB-FCA5-44A0-8CE0-73FB8DF59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344D7A-A2AA-48E7-AB21-CF8D63457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21A693-1C13-4082-8D5A-F21B9D17B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F2E919-5D19-4391-8081-6F21529E7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858728-2127-4707-9AAA-C29C37956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picture cards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35FEB8-27F1-4CE3-8ECF-CFC90FDA4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CB6A00-30B2-4E20-966D-12B800230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860FE8-18E0-47A3-9203-5BA597607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BB1192-56D2-49BF-9B43-3D0478912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122281-CC09-472D-8A69-075ED143F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566ABB-2C52-4399-AB5C-362BD8D9B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Ask who, what, where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6AEC0E9-FCA3-4D5A-BF16-8178FDA81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79F031D-A817-4C7A-9AE7-83646D1F6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9D60A61-6BC1-46A2-BCE3-7611930BD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FC9394E-38F5-4BC6-8098-CC4BF0EE9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37C28D9-5808-4A71-BC4B-6E059D062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89923A7-4E2A-419F-B71D-3302D0310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Act out the story</a:t>
            </a:r>
          </a:p>
        </p:txBody>
      </p:sp>
    </p:spTree>
    <p:extLst>
      <p:ext uri="{BB962C8B-B14F-4D97-AF65-F5344CB8AC3E}">
        <p14:creationId xmlns:p14="http://schemas.microsoft.com/office/powerpoint/2010/main" val="208437711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73668E-7AEA-4EFD-9A25-80CED079A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0B1BB9-FD5A-43E3-82A6-3D72B6623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FA5B09-972E-47D8-A8D0-5556ADA93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C07E64-FE39-4EE5-A957-34F5069F8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8C0D56-B52D-4323-A675-BBF9BD66B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31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lesson plan preschool: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4BD6F1-446E-49DA-ACDA-4D8C7274D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B22223-0626-4D2F-A837-930CF7FE4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F1928D-0CF6-4F6D-ADB7-4302AB009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Lina turn a simple bear tale into a lively story circle for preschoolers?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8168E1-CF82-4053-B717-C42F342B3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8599E7-97DA-4F92-B4DA-FC4617407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23CA68-E7C2-4DA5-A190-0907D26BF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1BC2CB-E193-4EC7-810E-86A53AAF4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picture cards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7BE512-6C6D-420C-8E33-F6075F8E0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F8F6CA-6655-4205-B7E2-5648DB9C9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48F6B4-5863-4995-AF98-D3D38B2F5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Ask who, what, where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633527-FE11-444B-A83D-BBB10CDE4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A78E0D-FCAC-4E70-AF72-9500B914D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7AD822-972E-474B-8674-FFF248498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Draw the ending</a:t>
            </a:r>
          </a:p>
        </p:txBody>
      </p:sp>
    </p:spTree>
    <p:extLst>
      <p:ext uri="{BB962C8B-B14F-4D97-AF65-F5344CB8AC3E}">
        <p14:creationId xmlns:p14="http://schemas.microsoft.com/office/powerpoint/2010/main" val="60306214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61475F8-7B42-4D88-97C9-A73F71621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7BD941-3567-4A65-AF2C-B19CE04D4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DA941D-63B9-4FBF-8EA0-EABAEEFE8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28E5C1-C472-4D01-B03D-EA97589C6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D700BC-95C3-48A3-B567-F8334B587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storytelling lesson plan preschool: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03C186-4860-4BC7-B497-B2CDEBE03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C0D95D-BD47-41F5-8390-3F48D84E4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F6C669-7DAD-433E-9B57-40E14AD00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C6054B-6DF2-4EED-BA2B-081890A48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Warm up with a puppet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C588A4-D46F-42E1-8B85-17B012331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4C9258-63ED-4DF8-B44D-ED00F0B1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BFFEB0-4350-4636-A6CF-FB01576CB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1C204D-6922-4FE8-A99B-1D0ECD187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301841-8FE0-4F72-86A4-5F59C1ABA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picture cards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E640FA-A097-4400-8F6E-0FCF11F06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6FD852-DB06-43DD-891C-2734B0212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588670-DA02-4902-8C0F-885EF250E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379EDE-F10D-48E6-ACE0-312C0D47A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B7DEF7-4202-40E3-9CEF-EEB498DC0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Ask who, what, where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41DF48-0669-4349-94FA-E1944A6F5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05A3DC-5E3A-44CC-A22F-2EE9D15A6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0FD31B-9E18-4F5B-84E3-CDF12113A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39C8F53-FA03-45D1-9A9B-730625CAB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A5E1092-093B-483C-BC9B-C0C996B68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Draw the ending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2AB08B2-FD49-4258-A92D-C52018547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6216268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C15A75-D1D2-47B8-90F6-3D74C9011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266255-B85B-4227-8131-5C05B9F17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957121-BFF0-4C8B-A402-FA2FAE9C7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gentle story routine makes every child part of the tale.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373714-3601-43B3-B6CB-D798D85C4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92A106-B7AF-42AB-9233-F262BD472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84F743-89F5-4934-B09F-36F47AA17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AA75F5-AC96-43B2-B608-96B95EFCE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777403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2026-10-01T21:41:33.8100000Z</dcterms:created>
  <dcterms:modified xsi:type="dcterms:W3CDTF">2026-10-01T21:41:33.8100000Z</dcterms:modified>
</coreProperties>
</file>