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ffcd731bb734ad1" /><Relationship Type="http://schemas.openxmlformats.org/officeDocument/2006/relationships/extended-properties" Target="/docProps/app.xml" Id="R10a0ba265ac84d82" /><Relationship Type="http://schemas.openxmlformats.org/officeDocument/2006/relationships/officeDocument" Target="/ppt/presentation.xml" Id="Raa04b213ba7d4c7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67870f4b7714154"/>
  </p:sldMasterIdLst>
  <p:notesMasterIdLst>
    <p:notesMasterId xmlns:r="http://schemas.openxmlformats.org/officeDocument/2006/relationships" r:id="R003a1792ce244307"/>
  </p:notesMasterIdLst>
  <p:sldIdLst>
    <p:sldId xmlns:r="http://schemas.openxmlformats.org/officeDocument/2006/relationships" id="256" r:id="R0c593c8e977440cf"/>
    <p:sldId xmlns:r="http://schemas.openxmlformats.org/officeDocument/2006/relationships" id="257" r:id="R739561776e9149ee"/>
    <p:sldId xmlns:r="http://schemas.openxmlformats.org/officeDocument/2006/relationships" id="258" r:id="R9f7c92b2f77f412f"/>
    <p:sldId xmlns:r="http://schemas.openxmlformats.org/officeDocument/2006/relationships" id="259" r:id="Rf664996bb27845c8"/>
    <p:sldId xmlns:r="http://schemas.openxmlformats.org/officeDocument/2006/relationships" id="260" r:id="R687ac613aa764f1d"/>
    <p:sldId xmlns:r="http://schemas.openxmlformats.org/officeDocument/2006/relationships" id="261" r:id="R412935f6b82e486c"/>
    <p:sldId xmlns:r="http://schemas.openxmlformats.org/officeDocument/2006/relationships" id="262" r:id="R9d4e9a798b62415d"/>
    <p:sldId xmlns:r="http://schemas.openxmlformats.org/officeDocument/2006/relationships" id="263" r:id="R25d52cc9290749d3"/>
    <p:sldId xmlns:r="http://schemas.openxmlformats.org/officeDocument/2006/relationships" id="264" r:id="Reb110e2c93e64c77"/>
    <p:sldId xmlns:r="http://schemas.openxmlformats.org/officeDocument/2006/relationships" id="265" r:id="R04d006fa2fe64a01"/>
    <p:sldId xmlns:r="http://schemas.openxmlformats.org/officeDocument/2006/relationships" id="266" r:id="R81b0f1ef5b5a433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767297bb9d34aff" /><Relationship Type="http://schemas.openxmlformats.org/officeDocument/2006/relationships/slideMaster" Target="/ppt/slideMasters/slideMaster1.xml" Id="R267870f4b7714154" /><Relationship Type="http://schemas.openxmlformats.org/officeDocument/2006/relationships/notesMaster" Target="/ppt/notesMasters/notesMaster1.xml" Id="R003a1792ce244307" /><Relationship Type="http://schemas.openxmlformats.org/officeDocument/2006/relationships/presProps" Target="/ppt/presProps.xml" Id="Rd28b3d83755b4e37" /><Relationship Type="http://schemas.openxmlformats.org/officeDocument/2006/relationships/tableStyles" Target="/ppt/tableStyles.xml" Id="R2d56bd7c1d394c80" /><Relationship Type="http://schemas.openxmlformats.org/officeDocument/2006/relationships/slide" Target="/ppt/slides/slide1.xml" Id="R0c593c8e977440cf" /><Relationship Type="http://schemas.openxmlformats.org/officeDocument/2006/relationships/slide" Target="/ppt/slides/slide2.xml" Id="R739561776e9149ee" /><Relationship Type="http://schemas.openxmlformats.org/officeDocument/2006/relationships/slide" Target="/ppt/slides/slide3.xml" Id="R9f7c92b2f77f412f" /><Relationship Type="http://schemas.openxmlformats.org/officeDocument/2006/relationships/slide" Target="/ppt/slides/slide4.xml" Id="Rf664996bb27845c8" /><Relationship Type="http://schemas.openxmlformats.org/officeDocument/2006/relationships/slide" Target="/ppt/slides/slide5.xml" Id="R687ac613aa764f1d" /><Relationship Type="http://schemas.openxmlformats.org/officeDocument/2006/relationships/slide" Target="/ppt/slides/slide6.xml" Id="R412935f6b82e486c" /><Relationship Type="http://schemas.openxmlformats.org/officeDocument/2006/relationships/slide" Target="/ppt/slides/slide7.xml" Id="R9d4e9a798b62415d" /><Relationship Type="http://schemas.openxmlformats.org/officeDocument/2006/relationships/slide" Target="/ppt/slides/slide8.xml" Id="R25d52cc9290749d3" /><Relationship Type="http://schemas.openxmlformats.org/officeDocument/2006/relationships/slide" Target="/ppt/slides/slide9.xml" Id="Reb110e2c93e64c77" /><Relationship Type="http://schemas.openxmlformats.org/officeDocument/2006/relationships/slide" Target="/ppt/slides/slide10.xml" Id="R04d006fa2fe64a01" /><Relationship Type="http://schemas.openxmlformats.org/officeDocument/2006/relationships/slide" Target="/ppt/slides/slide11.xml" Id="R81b0f1ef5b5a433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85c3576965b49a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d00e2820dc140a5" /><Relationship Type="http://schemas.openxmlformats.org/officeDocument/2006/relationships/notesMaster" Target="/ppt/notesMasters/notesMaster1.xml" Id="R1405149602774c1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501795e74824640" /><Relationship Type="http://schemas.openxmlformats.org/officeDocument/2006/relationships/notesMaster" Target="/ppt/notesMasters/notesMaster1.xml" Id="R7b6a9efe9d4446c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0093c031d9d409b" /><Relationship Type="http://schemas.openxmlformats.org/officeDocument/2006/relationships/notesMaster" Target="/ppt/notesMasters/notesMaster1.xml" Id="R7c4e31b1ad86456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d60ffb5529b4b2e" /><Relationship Type="http://schemas.openxmlformats.org/officeDocument/2006/relationships/notesMaster" Target="/ppt/notesMasters/notesMaster1.xml" Id="R18adfd3837034fc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7ab59f4a02348ce" /><Relationship Type="http://schemas.openxmlformats.org/officeDocument/2006/relationships/notesMaster" Target="/ppt/notesMasters/notesMaster1.xml" Id="Ra0a3c5eee94e416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7cdcec3541f47ad" /><Relationship Type="http://schemas.openxmlformats.org/officeDocument/2006/relationships/notesMaster" Target="/ppt/notesMasters/notesMaster1.xml" Id="Red754e1cc2fe41c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0273d3f5c27449f" /><Relationship Type="http://schemas.openxmlformats.org/officeDocument/2006/relationships/notesMaster" Target="/ppt/notesMasters/notesMaster1.xml" Id="R6cd4307a84a1417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d95cfa9421b43f4" /><Relationship Type="http://schemas.openxmlformats.org/officeDocument/2006/relationships/notesMaster" Target="/ppt/notesMasters/notesMaster1.xml" Id="Rc7f42795e610440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d69c886549b4f8a" /><Relationship Type="http://schemas.openxmlformats.org/officeDocument/2006/relationships/notesMaster" Target="/ppt/notesMasters/notesMaster1.xml" Id="R9a689203509e49b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69a1497378243f3" /><Relationship Type="http://schemas.openxmlformats.org/officeDocument/2006/relationships/notesMaster" Target="/ppt/notesMasters/notesMaster1.xml" Id="R47496e70e007405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51420d2e2314737" /><Relationship Type="http://schemas.openxmlformats.org/officeDocument/2006/relationships/notesMaster" Target="/ppt/notesMasters/notesMaster1.xml" Id="Rfc7f62637d9847b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145ce881724e7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ff4471c56b749df" /><Relationship Type="http://schemas.openxmlformats.org/officeDocument/2006/relationships/slideLayout" Target="/ppt/slideLayouts/slideLayout1.xml" Id="R27fdd53f143d4c5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7fdd53f143d4c5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8afd4ea1f447c5" /><Relationship Type="http://schemas.openxmlformats.org/officeDocument/2006/relationships/image" Target="/ppt/media/image.png" Id="R044663ecdfc14119" /><Relationship Type="http://schemas.openxmlformats.org/officeDocument/2006/relationships/notesSlide" Target="/ppt/notesSlides/notesSlide1.xml" Id="R189f18b55b0c454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4c09ffdadb4dbb" /><Relationship Type="http://schemas.openxmlformats.org/officeDocument/2006/relationships/notesSlide" Target="/ppt/notesSlides/notesSlide2.xml" Id="Re85a2d2c18774ca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c580572b2c4bdb" /><Relationship Type="http://schemas.openxmlformats.org/officeDocument/2006/relationships/notesSlide" Target="/ppt/notesSlides/notesSlide3.xml" Id="R146a349ca455451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897db5def24e8c" /><Relationship Type="http://schemas.openxmlformats.org/officeDocument/2006/relationships/notesSlide" Target="/ppt/notesSlides/notesSlide4.xml" Id="R97e7fc09df1d46d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6a9b1f0ea045e6" /><Relationship Type="http://schemas.openxmlformats.org/officeDocument/2006/relationships/notesSlide" Target="/ppt/notesSlides/notesSlide5.xml" Id="R4df2a0680564447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2d0328d1454eab" /><Relationship Type="http://schemas.openxmlformats.org/officeDocument/2006/relationships/notesSlide" Target="/ppt/notesSlides/notesSlide6.xml" Id="R4a0e088bceef44c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8a4c5d7a3f494b" /><Relationship Type="http://schemas.openxmlformats.org/officeDocument/2006/relationships/notesSlide" Target="/ppt/notesSlides/notesSlide7.xml" Id="Rc260a93a45654bc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05abb91da64153" /><Relationship Type="http://schemas.openxmlformats.org/officeDocument/2006/relationships/notesSlide" Target="/ppt/notesSlides/notesSlide8.xml" Id="R140cd0d375f741f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1955c13db14b84" /><Relationship Type="http://schemas.openxmlformats.org/officeDocument/2006/relationships/notesSlide" Target="/ppt/notesSlides/notesSlide9.xml" Id="Re0f612b5d0244d0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9daf51a8534c57" /><Relationship Type="http://schemas.openxmlformats.org/officeDocument/2006/relationships/notesSlide" Target="/ppt/notesSlides/notesSlide10.xml" Id="R4caccb3e514a4c5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fa39ef88c34104" /><Relationship Type="http://schemas.openxmlformats.org/officeDocument/2006/relationships/notesSlide" Target="/ppt/notesSlides/notesSlide11.xml" Id="Rce82e6ae331044a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D41C5B-1034-4764-BC23-0FDE9D1E9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AB3465-BE95-4792-A501-A0CA6174D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8D2756-962C-4BE4-AAC5-34D8480CF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Pitch Deck Example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661450-C3A7-4A54-B60C-8E5039249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turns a neighborhood memory into a launch story for its new cafe.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4FED4A-E890-48E9-8688-A0FB3AC0B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C7E8E4-5B94-49D9-BEFE-F563AD702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14DF92-C645-4380-9AFE-0A428A134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02CF4F-B975-45F9-8475-29A692A31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4663ecdfc1411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0275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FBDDB8-82DC-4F5E-AE14-14D96B6D4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79C116-495E-4953-A8FE-4951D49AF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4C4622-A699-4355-BE36-3898CD41C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220900-D2D4-45CF-9897-A75B775DE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AE9C83-2AF1-4ED2-9B49-87F2892FB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pitch deck example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306498-BB0F-4BC6-BB5B-327A31FAA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E249D4-892C-4437-A0B1-B69E7E3BA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7BBCB8-25C2-4889-9BA5-7EBAC9EBB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Origin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E1A846-12C6-4D32-A12D-A904AB553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Find the origin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2C3334-3BFF-4EBA-9C9B-FCDD1A6B0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FB33D8-0B9A-4FBB-956F-6DA511DCE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F7D643-0D74-426E-88B6-767037DEA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Conflict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8B96E0-A4B1-487F-8BC0-CE0C9A24F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C80B2E-D305-4EFC-8DB3-8E9D53AF5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515575-6787-4542-924C-32CC8BAD5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7F3932-F2F9-48F5-A84D-B0204ACCF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Turning Point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324D39-94D7-40BF-AA92-2340A4677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stakes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840224-EE25-4FCF-9C71-7F7312B90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95B5E1-290F-485E-A8B3-7B811C84B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DF488C-7BE0-4AFE-8038-1A897EFC1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Future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B3D72E-4BD1-4CE5-8D63-5B617E473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solution</a:t>
            </a:r>
          </a:p>
        </p:txBody>
      </p:sp>
    </p:spTree>
    <p:extLst>
      <p:ext uri="{BB962C8B-B14F-4D97-AF65-F5344CB8AC3E}">
        <p14:creationId xmlns:p14="http://schemas.microsoft.com/office/powerpoint/2010/main" val="8069021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775FF6-C850-41B7-B348-2FB54D869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232154-CA89-467D-BA28-86215BC17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0C01F3-1C9C-4890-82B8-379CF48B7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CC3E15-6886-423D-820A-366C0EA92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519666-9F72-44B2-B3F2-CED2683ED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a local origin story into a clear, memorable pitch.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806549-3773-4F96-AED8-355CC68C4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4B0FD5-8A19-41EE-9201-7890DFA29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58881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48A4ED-A476-4866-A4E4-51611B8F9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A0F7B9-8A4A-4BAC-ABF5-AA9DBF67A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057B54-CE65-4F92-BE3F-A378EE06C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199F52-9960-459D-8FA0-B1C1D9FF1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EA68F2-0262-4C20-ABCD-096BFA6CD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storytelling pitch deck example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7D8FDD-D026-4E8D-9894-6E052CFA9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02D5E5-4D0E-47A4-900B-55B7C3758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13A257-69C5-4FC7-935C-8F905DED8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1CA593-B549-4215-9AC7-E06A1A5AF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pitch deck example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958B3A-B2AC-4BBE-83BF-205EB8F92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4B953F-641D-4192-95CD-972EC2EE7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D5FDF6-F132-439C-B0A0-5F5E017FF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FB698C-D82B-4D83-92A3-A899DC4C6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276B48-E7E4-4A6E-9A88-EE5F8DE5B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local origin story into a clear, m…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AEEF95-F21F-452B-A081-3425F0F04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D6B699-F25B-4106-89D1-E934C0F39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CCFA3A-9887-4368-8230-BD242ABA2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874D55-C288-4E2A-9382-3568A0B6A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69BB3A-5782-4380-AD61-125BA8EA1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End with a call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90764D-8793-4F2B-9213-67BF709FC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36970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2A27660-811A-489F-8328-8D39190C3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472296-6041-4D05-8755-07B1F678D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F0692A-BFF8-4C08-A9D3-6C4C1759C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8A7C54-A9B6-464C-AFAD-018F5C228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A8BA73-DE7C-4F1F-A969-47FAB56B7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8E3314-EAAE-4340-8EB6-80895FF65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3B0766-CEF8-4251-9E06-59210A9F8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8A1CDA-B9DB-4459-9E6C-F44B8AAE9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CD7E52-AB22-4EB4-89FD-E70E841F1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Find the origin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EBCDFB-14D3-4696-916B-1DBCC5817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49A7B6-C06C-42D5-BD85-B1F2032F2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4B8642-A88D-44D2-A44E-C88A95D07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F4AF47-23F0-460B-8F03-EC4B8A8B4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7B1939-ACAF-46CB-807A-426527719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B45184-0ED3-4EEE-983E-E8BBADF30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431350-0157-4EF8-AD6D-B84E3ED58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8CCB9D-5637-42F2-B2BA-41A5C2AA7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stakes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FD4C02-8FEB-4BC2-933F-FBBCA71F8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ABC2BA-282A-4FE1-887D-37CC65AC4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6B2DE8-B604-4FED-A591-BF41C1CE0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E5B41E-4F1A-427C-9380-44854DD11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Reveal the solution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9FC25E-BCD1-44D7-A4F5-0CDD3A622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D8E83C-A032-4A5E-B0E8-B9052B7D8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4D3C5A-6D98-4674-96B4-50E5A9602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8C3DE14-6DF8-4344-98BA-DF1598267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a call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A8B588-9CA7-4A19-A3AF-B6BA98F7B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530879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E3CAC8-8BC9-4041-A4A7-53B0A9ABF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9F1102-4899-4DAC-958A-97D49B5B2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6D4A6F-8D05-4A3F-BEA9-CBF4598D4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9B3AE5-21B7-46E7-A47B-26BEDC993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478657-85BE-4368-838D-356F0336E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pitch deck example: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D18954-BD85-478B-BCC5-8655D0654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B4C808-6A14-492C-8AB3-C983F170E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8C6672-7771-4A53-BB8A-2520571BC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2E6159-300E-410F-AD93-5CC866CA3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3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idea feels generic and hard to remember.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488A0A-A374-4205-95F4-5337DE81E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352B10-BEFA-45EE-8B3F-4F3093497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2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pitch jumps between features without a clear thread.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56DC06-A53E-4AB7-AD65-F5CC1E694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2318BA-A560-41C2-8DD0-49128D7B3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9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audience leaves unsure why this business exists.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5F8865-3C65-4697-B422-F12CE02E8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D7F468-70C5-4528-836D-AE2B4456C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542BC3-1D03-4C6F-8091-9C6D60F31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135B68-187E-465C-8419-03DCB49F3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3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gives the brand a human, memorable angle.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73C9AE-742D-4A6E-AFE3-03129B025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C5C8DE-71F1-460C-BA9C-F2B43D4A5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builds toward one clear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AA4D81-181E-4F1B-97A0-92C35DC15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BBAEA4-779B-4133-8DE3-533AFECAA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ending makes the next step feel natural.</a:t>
            </a:r>
          </a:p>
        </p:txBody>
      </p:sp>
    </p:spTree>
    <p:extLst>
      <p:ext uri="{BB962C8B-B14F-4D97-AF65-F5344CB8AC3E}">
        <p14:creationId xmlns:p14="http://schemas.microsoft.com/office/powerpoint/2010/main" val="771240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7F006A-5B2C-43E5-9A83-44E8B070D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DAC9A4-0CAF-497B-A84A-F577E7D2E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231F73-B25E-445B-BD83-1CACAB505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66BBEF-CB18-4C3B-A86D-DDE159F88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A0EA77-A8C0-47CE-B4D0-D3D8F3734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6CBD63-00E6-4DD3-BC32-FFCC2A795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A2FF8A-A734-4AA4-9F75-337481821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625982-60B6-402F-841B-2C0F9FD32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252E33-E1D5-4876-8B12-54A85534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8B0557-959F-4738-A6AF-D7C7F64B2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story that explains why the business matters.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E0942F-D763-4EF1-B27A-20C083974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872F56-B066-4C3A-9325-BDFE78CD6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FAE86F-2158-43CB-9624-4F11CCA74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F8746B-0983-4F4A-8791-F430C8A20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92F928-184A-4E16-999B-5C5FD3F31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narrative structure that keeps the pitch focused and persuasive.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C732DA-C976-4239-9AA9-0CF07FA9C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CE1C5E-A3AB-427D-8BBC-882E8D33F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5B81FA-9DBB-4494-A8C9-800422F34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B1133D-0A94-4B40-B866-DF91A799A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B064A1-7C90-44E5-ADD4-0DAB9BB9C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view of the problem, solution, and momentum.</a:t>
            </a:r>
          </a:p>
        </p:txBody>
      </p:sp>
    </p:spTree>
    <p:extLst>
      <p:ext uri="{BB962C8B-B14F-4D97-AF65-F5344CB8AC3E}">
        <p14:creationId xmlns:p14="http://schemas.microsoft.com/office/powerpoint/2010/main" val="69953509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64D9B01-71D5-41D9-A10B-99C64B947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62C0FF-F91D-4E4D-9FEE-9697BAF9D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18319C-B6F5-438F-847F-3C9CB7202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3C61FB-945B-4AD4-B100-9879EE4B3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701FD5-8932-44A2-AFC0-1FE96EBE0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15712B-8B4D-48B2-8E39-6E8B1D2B4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798025-5AEA-4D33-A986-0E7DF2E10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784124-B73F-48B5-BFBA-AFF877C3A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130682-0C4E-462B-B2ED-7BFD703DB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10D35E-1B66-493F-BDBE-F3045EEE0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D33992-026B-4E24-9304-C51BFB333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Find the origin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0EC0B6-B748-47E9-A3BF-B4C157577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9135F0-A1FD-4D74-B333-5ABF86605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C69FB6-44AD-4CEE-B6F3-BD40730DF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C622EA-19D2-45F5-A6CC-DA1830D79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EFA487-308A-4947-8586-3437A7E6B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7CE963-B2F6-4640-93F7-9171F1125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43E341-1501-4239-B797-43D37175F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233A66-127D-4256-9763-9DAF8C601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F8DADC-5324-4DF0-A2B6-BD456C2C5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6CA187-F598-4089-9A87-F1D3092BF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CD3911-606A-453A-A3F7-22DF0EDB0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F9A32D-92DE-41F2-8BCE-0D65C79ED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stakes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D441A9-3214-4A80-BB28-7F03AEF18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35760C2-6EB9-4BD7-999F-38D332462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7839212-C57A-4EAF-82DA-834CA7A22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353011E-121D-4BBE-A50D-BAE69C2F7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5115FDA-FC84-40C5-9CC9-5B6CEDDE4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5EE2F3D-BABB-436C-8279-215CD4907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Reveal the solution</a:t>
            </a:r>
          </a:p>
        </p:txBody>
      </p:sp>
    </p:spTree>
    <p:extLst>
      <p:ext uri="{BB962C8B-B14F-4D97-AF65-F5344CB8AC3E}">
        <p14:creationId xmlns:p14="http://schemas.microsoft.com/office/powerpoint/2010/main" val="126358830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D681DA-3533-4929-8E1C-47774AA65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7274E7-6D60-4F6F-B37F-D36D352C9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E30D54-59D5-4FD0-9A8E-3938D6776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C7F386-C07E-4BB3-84AA-7BFEF02FA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5FA683-AF7E-4EA1-86F1-7735FEFF3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pitch deck example: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45C88C-F1A7-43C4-9834-BBC9F7FDF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834702-CF7C-4DE2-8263-E3C9B74CE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2E33F5-CFCD-40E9-9077-B550455E4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bakery’s family history become a pitch that feels personal and clear?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DD0638-5789-4FB7-81B8-7DA8C1287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DAF7DF-5DEB-42A3-837F-07E5B7023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B86433-D435-4F80-8979-B9DC80326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CFDC8D-9CDC-4406-A6AF-05B7B2918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7A19AB-503E-46F4-B0CB-861496AE6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B51FC4-C478-475D-B4C7-66AD335C3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9B30C9-278C-4BE8-A498-DD91019FF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stakes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7087DB-3981-4D67-A0AE-31B048FC4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4EFCD5-E697-4021-B9AE-33EC9F50B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D5AE27-6526-4856-A2FB-F3E19087D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call</a:t>
            </a:r>
          </a:p>
        </p:txBody>
      </p:sp>
    </p:spTree>
    <p:extLst>
      <p:ext uri="{BB962C8B-B14F-4D97-AF65-F5344CB8AC3E}">
        <p14:creationId xmlns:p14="http://schemas.microsoft.com/office/powerpoint/2010/main" val="44543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E8FDEF-337B-4FDE-84D3-7E7419D5A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6DB1E8-1F68-4B4F-94E1-938A3B139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B1A84A-72B1-4B57-AFB7-926FFC4D0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1FB7E7-A538-4A8E-A7EF-0CCC72394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4885C4-DB2A-412A-9BE9-76A1B263F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pitch deck example: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F1F1E5-CBE2-4D87-A8C6-2C07D6B04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CFFB79-1F0E-4852-8832-BDF7E3CDA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D5573D-C2AF-45B7-86DF-935F69EFD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520607-AE02-4D8D-B81F-014DAD957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Find the origin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D37F9E-2557-470E-ABC2-5E91BB547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DCC042-F6F7-448C-9F79-B23B19135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6C6496-5DF0-4A26-AADA-BF9260C0A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DE98FA-D04E-4F3B-9C3D-4BCB1D7DB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68A5BD-39D6-4FEA-839C-0F6A71C5A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9752FB-2FC0-4434-B8D6-194BC58BB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C56AFC-0C0B-44F5-BB4F-8146507F9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717D22-B511-456B-92E9-695180F66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E0F1BB-FF05-44E6-BAAC-9F6571A09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641DC4-CEC3-43E8-BBCD-4E1635803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stakes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957F6C-8DEB-4FAC-9394-25F1061B0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5AEBDC-02BC-4D1B-93EF-82494B00F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DD2C3B-D3FE-44A6-9013-E42489977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BE6B8F-4B59-4712-AF51-9FE48F083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578335-DEE2-4C02-B9D3-EF1ED6467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a call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64E51B-FAF0-4BEA-80C5-9BBE562AE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6887601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DBA9B3-8A8D-480B-AF7C-704984834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E4BCB1-619B-4305-A92C-64A2CCAE2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3C2BF0-AAE9-456B-B904-5C9F58A5B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Lead with the story, then make the ask.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CDDEB2-A6C5-4586-BE00-C96058CC9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D5D4AB-2E23-4E72-AF99-41E33BBE9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6476B2-86EB-4086-929C-4DF1FE2B0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11947A-4DB4-4852-8E28-BDEE1D07B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441798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2026-10-01T20:43:36.5930000Z</dcterms:created>
  <dcterms:modified xsi:type="dcterms:W3CDTF">2026-10-01T20:43:36.5930000Z</dcterms:modified>
</coreProperties>
</file>