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3bf4d9529414955" /><Relationship Type="http://schemas.openxmlformats.org/officeDocument/2006/relationships/extended-properties" Target="/docProps/app.xml" Id="R164b3b141b704dc2" /><Relationship Type="http://schemas.openxmlformats.org/officeDocument/2006/relationships/officeDocument" Target="/ppt/presentation.xml" Id="R622f706eb77f411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59b48f8a0ec4699"/>
  </p:sldMasterIdLst>
  <p:notesMasterIdLst>
    <p:notesMasterId xmlns:r="http://schemas.openxmlformats.org/officeDocument/2006/relationships" r:id="R6b3fcb73adc04d53"/>
  </p:notesMasterIdLst>
  <p:sldIdLst>
    <p:sldId xmlns:r="http://schemas.openxmlformats.org/officeDocument/2006/relationships" id="256" r:id="R8d8c06495b83482d"/>
    <p:sldId xmlns:r="http://schemas.openxmlformats.org/officeDocument/2006/relationships" id="257" r:id="R0912ec9d15f94800"/>
    <p:sldId xmlns:r="http://schemas.openxmlformats.org/officeDocument/2006/relationships" id="258" r:id="R38b21858a4604168"/>
    <p:sldId xmlns:r="http://schemas.openxmlformats.org/officeDocument/2006/relationships" id="259" r:id="R198335e37f284b04"/>
    <p:sldId xmlns:r="http://schemas.openxmlformats.org/officeDocument/2006/relationships" id="260" r:id="R76e6c1e8f4704edf"/>
    <p:sldId xmlns:r="http://schemas.openxmlformats.org/officeDocument/2006/relationships" id="261" r:id="R07cde80d35ba46a0"/>
    <p:sldId xmlns:r="http://schemas.openxmlformats.org/officeDocument/2006/relationships" id="262" r:id="Rea53e0a05eba449a"/>
    <p:sldId xmlns:r="http://schemas.openxmlformats.org/officeDocument/2006/relationships" id="263" r:id="Rd3c092891f6f47ac"/>
    <p:sldId xmlns:r="http://schemas.openxmlformats.org/officeDocument/2006/relationships" id="264" r:id="Re37ce80cc346401d"/>
    <p:sldId xmlns:r="http://schemas.openxmlformats.org/officeDocument/2006/relationships" id="265" r:id="R595078f0e2764df8"/>
    <p:sldId xmlns:r="http://schemas.openxmlformats.org/officeDocument/2006/relationships" id="266" r:id="R6394a14d39434b9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7e09ca847a24db0" /><Relationship Type="http://schemas.openxmlformats.org/officeDocument/2006/relationships/slideMaster" Target="/ppt/slideMasters/slideMaster1.xml" Id="Rb59b48f8a0ec4699" /><Relationship Type="http://schemas.openxmlformats.org/officeDocument/2006/relationships/notesMaster" Target="/ppt/notesMasters/notesMaster1.xml" Id="R6b3fcb73adc04d53" /><Relationship Type="http://schemas.openxmlformats.org/officeDocument/2006/relationships/presProps" Target="/ppt/presProps.xml" Id="R4eb41688ae6c4570" /><Relationship Type="http://schemas.openxmlformats.org/officeDocument/2006/relationships/tableStyles" Target="/ppt/tableStyles.xml" Id="R46638431f0f84cf7" /><Relationship Type="http://schemas.openxmlformats.org/officeDocument/2006/relationships/slide" Target="/ppt/slides/slide1.xml" Id="R8d8c06495b83482d" /><Relationship Type="http://schemas.openxmlformats.org/officeDocument/2006/relationships/slide" Target="/ppt/slides/slide2.xml" Id="R0912ec9d15f94800" /><Relationship Type="http://schemas.openxmlformats.org/officeDocument/2006/relationships/slide" Target="/ppt/slides/slide3.xml" Id="R38b21858a4604168" /><Relationship Type="http://schemas.openxmlformats.org/officeDocument/2006/relationships/slide" Target="/ppt/slides/slide4.xml" Id="R198335e37f284b04" /><Relationship Type="http://schemas.openxmlformats.org/officeDocument/2006/relationships/slide" Target="/ppt/slides/slide5.xml" Id="R76e6c1e8f4704edf" /><Relationship Type="http://schemas.openxmlformats.org/officeDocument/2006/relationships/slide" Target="/ppt/slides/slide6.xml" Id="R07cde80d35ba46a0" /><Relationship Type="http://schemas.openxmlformats.org/officeDocument/2006/relationships/slide" Target="/ppt/slides/slide7.xml" Id="Rea53e0a05eba449a" /><Relationship Type="http://schemas.openxmlformats.org/officeDocument/2006/relationships/slide" Target="/ppt/slides/slide8.xml" Id="Rd3c092891f6f47ac" /><Relationship Type="http://schemas.openxmlformats.org/officeDocument/2006/relationships/slide" Target="/ppt/slides/slide9.xml" Id="Re37ce80cc346401d" /><Relationship Type="http://schemas.openxmlformats.org/officeDocument/2006/relationships/slide" Target="/ppt/slides/slide10.xml" Id="R595078f0e2764df8" /><Relationship Type="http://schemas.openxmlformats.org/officeDocument/2006/relationships/slide" Target="/ppt/slides/slide11.xml" Id="R6394a14d39434b9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50834417fe345f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ec414ebd40746c8" /><Relationship Type="http://schemas.openxmlformats.org/officeDocument/2006/relationships/notesMaster" Target="/ppt/notesMasters/notesMaster1.xml" Id="Raabc2860ec19470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e50652561f041cb" /><Relationship Type="http://schemas.openxmlformats.org/officeDocument/2006/relationships/notesMaster" Target="/ppt/notesMasters/notesMaster1.xml" Id="Re122cbb0800c40f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5f64992783e44f9" /><Relationship Type="http://schemas.openxmlformats.org/officeDocument/2006/relationships/notesMaster" Target="/ppt/notesMasters/notesMaster1.xml" Id="R6ffdc254ffc94c1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3333b8b796842ab" /><Relationship Type="http://schemas.openxmlformats.org/officeDocument/2006/relationships/notesMaster" Target="/ppt/notesMasters/notesMaster1.xml" Id="Ra9e3e6afd07e4e5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832a48605f04e69" /><Relationship Type="http://schemas.openxmlformats.org/officeDocument/2006/relationships/notesMaster" Target="/ppt/notesMasters/notesMaster1.xml" Id="Rcc02020323f543a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ec694460c5c4c3d" /><Relationship Type="http://schemas.openxmlformats.org/officeDocument/2006/relationships/notesMaster" Target="/ppt/notesMasters/notesMaster1.xml" Id="R7ffa700b2e6a4e8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e8bd64df7534474" /><Relationship Type="http://schemas.openxmlformats.org/officeDocument/2006/relationships/notesMaster" Target="/ppt/notesMasters/notesMaster1.xml" Id="R759b1f21c0e643c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b24777cc6aa4692" /><Relationship Type="http://schemas.openxmlformats.org/officeDocument/2006/relationships/notesMaster" Target="/ppt/notesMasters/notesMaster1.xml" Id="Rdb9a4ccfbeee437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d7cd427930641fa" /><Relationship Type="http://schemas.openxmlformats.org/officeDocument/2006/relationships/notesMaster" Target="/ppt/notesMasters/notesMaster1.xml" Id="Rb7b6955fd4a24c4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700a7ad54044b4c" /><Relationship Type="http://schemas.openxmlformats.org/officeDocument/2006/relationships/notesMaster" Target="/ppt/notesMasters/notesMaster1.xml" Id="R4c7510b5ec7c4be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1760c778911476b" /><Relationship Type="http://schemas.openxmlformats.org/officeDocument/2006/relationships/notesMaster" Target="/ppt/notesMasters/notesMaster1.xml" Id="R6070b2a6decb42a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18909f4e064cd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88aa95a33194306" /><Relationship Type="http://schemas.openxmlformats.org/officeDocument/2006/relationships/slideLayout" Target="/ppt/slideLayouts/slideLayout1.xml" Id="Re64bfec7f3664f3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64bfec7f3664f3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36eb7414b94ebc" /><Relationship Type="http://schemas.openxmlformats.org/officeDocument/2006/relationships/image" Target="/ppt/media/image.png" Id="R40eefd636b8c422b" /><Relationship Type="http://schemas.openxmlformats.org/officeDocument/2006/relationships/notesSlide" Target="/ppt/notesSlides/notesSlide1.xml" Id="Ra9e54788b1ef400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ab6ece917941b3" /><Relationship Type="http://schemas.openxmlformats.org/officeDocument/2006/relationships/notesSlide" Target="/ppt/notesSlides/notesSlide2.xml" Id="R0693149b6147494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25e655e5a84573" /><Relationship Type="http://schemas.openxmlformats.org/officeDocument/2006/relationships/notesSlide" Target="/ppt/notesSlides/notesSlide3.xml" Id="Rf5a4db9b933648f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89cdd52d7f4787" /><Relationship Type="http://schemas.openxmlformats.org/officeDocument/2006/relationships/notesSlide" Target="/ppt/notesSlides/notesSlide4.xml" Id="Rff5beffeacd7426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e58ee349084f79" /><Relationship Type="http://schemas.openxmlformats.org/officeDocument/2006/relationships/notesSlide" Target="/ppt/notesSlides/notesSlide5.xml" Id="R2c437f02b3c449a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a57f179a294655" /><Relationship Type="http://schemas.openxmlformats.org/officeDocument/2006/relationships/notesSlide" Target="/ppt/notesSlides/notesSlide6.xml" Id="R9f707e7741a046c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28183792324820" /><Relationship Type="http://schemas.openxmlformats.org/officeDocument/2006/relationships/notesSlide" Target="/ppt/notesSlides/notesSlide7.xml" Id="Rbc133a72fed04e0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40dbf3fba64080" /><Relationship Type="http://schemas.openxmlformats.org/officeDocument/2006/relationships/notesSlide" Target="/ppt/notesSlides/notesSlide8.xml" Id="R1d29858b75d444e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3b1d4fe73a4867" /><Relationship Type="http://schemas.openxmlformats.org/officeDocument/2006/relationships/notesSlide" Target="/ppt/notesSlides/notesSlide9.xml" Id="Rc34df9728bd44fd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ca28beaab8418f" /><Relationship Type="http://schemas.openxmlformats.org/officeDocument/2006/relationships/notesSlide" Target="/ppt/notesSlides/notesSlide10.xml" Id="Ra0fc64ba90df490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71326cbbec4bd6" /><Relationship Type="http://schemas.openxmlformats.org/officeDocument/2006/relationships/notesSlide" Target="/ppt/notesSlides/notesSlide11.xml" Id="Rfcef6887853a4aa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CF36BE-9BFC-4BEF-99C5-4F3DAA316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3467CA-E437-4B25-9045-73EE46EDA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923945-BA9D-4C35-892A-9C7A51CC8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Pitch Deck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9128B9-B44B-4CFE-A643-B21941DE9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tea brand turns a founder's origin story into a pitch that wins a retail meeting.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1EBB43-6616-42B9-91A5-03E4A1437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C288B3-5944-48F8-A3B7-DE0CC2367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8048E1-7ED6-44D0-B1CF-1022D36A8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1A4572-20DB-41B2-BD4F-05708D164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eefd636b8c422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4881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57B76F-9079-4F7A-8AC1-C60234A61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4C7378-4D84-4236-808D-ABE98E54D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CC4EB1-EDD4-44C9-830D-5E187D3D5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8777AF-0574-40EF-B973-CBB3CDBE4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B28387-E33B-4CC8-8B53-1D50726B3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storytelling pitch deck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F7A338-E9B1-4701-872A-C05FA432A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D17D01-B30C-4FE3-B6D9-3AC30B50D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95439A-D44B-4E40-B1FB-6A6C4F276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Origin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ECC162-970A-4837-BD62-F001101DA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the moment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8DE23E-3863-4A45-9796-62963C976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B55001-A7D9-45EA-9621-0646D929B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262252-30AC-4AED-A86D-8ACBFADF5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Conflict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B57016-4A3D-4EF9-8D4A-1AB4B8451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DD9AF6-C921-442E-A9AB-650F89283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B25264-81F1-4507-A59A-C912A7CA9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ECCA05-29F4-4921-9837-BA34FC663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Solution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7116F8-80A2-4532-8FF3-51A2F4633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offer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F1F893-59A0-4A5F-AE73-37870170C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0D4EC0-0792-4F00-8500-C6E9CCA2D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70EA8F-81A9-411D-B96A-5D27424E3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8B5617-5E29-4A5D-BBDB-D063FF4ED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audience need</a:t>
            </a:r>
          </a:p>
        </p:txBody>
      </p:sp>
    </p:spTree>
    <p:extLst>
      <p:ext uri="{BB962C8B-B14F-4D97-AF65-F5344CB8AC3E}">
        <p14:creationId xmlns:p14="http://schemas.microsoft.com/office/powerpoint/2010/main" val="8055978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29F04E-A3C9-46B6-9770-D2936E865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C8C898-8D41-4DB6-91DE-5EA99C81B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7CE303-0E89-4225-BA74-BBC4EE47F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5FE178-5565-485E-B809-D8A7445EB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D35727-BF81-4E9D-B506-EEA125B14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one true story to make the offer feel memorable and clear.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F2E5FF-F396-4211-A916-2AB80EC12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0CA07B-2DE7-408C-BF81-192028AA6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720326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8C84C4-0642-45DE-9A22-D11D30FC9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A77E21-E9E7-4F63-A474-F58F6F9D6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2997F8-7888-444D-B833-57FB5A6DD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B9C032-A34B-479B-A011-F9F9BA23C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8297D3-FA80-4156-9C2B-A8FB13F93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storytelling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946A19-AAFB-43E9-9DB0-7A10986DA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147AC3-54E0-4E48-800B-1E2B1CD04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4471AB-7A37-4843-AA0B-4E75ED0B4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CE3A47-46C7-437E-8280-0521A49B7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storytelling pitch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4CFFE8-5BEE-4AD8-B06A-CA7DE6F39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D385BD-16E4-45B4-B306-109B6C0AA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92EFED-238C-4A8E-9613-CD0E2894C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D5DBFC-1D56-473B-AA73-69EBDD21D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52E2FC-39CD-451C-957C-1DD458DAF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one true story to make the offer feel…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225375-844C-45D4-9140-D4F820F1A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7C9480-6BF8-4FE7-A463-923A30F49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16975C-7AD7-49A1-AF13-A7CFBC8C7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EBA896-69F4-4609-89D5-0EFCF239F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693C09-F70E-451B-B270-E31748149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End with a clear 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171AA7-FFF2-4B1E-8658-6EB410703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422075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35B7007-68CD-45CD-8F1E-DD6EF14F8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579889-D66E-48C4-A827-7002805BB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E71093-BA7A-4978-A6DE-4C95FC4D3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135F2D-92BF-409B-B128-54C88C8BE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793B2F-5F9D-4D7E-BCD3-3B811824B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7E0A87-B523-42B8-9E0A-E644B34BC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EB0259-A447-4604-AB67-E49942F42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B84DE1-6B5F-4F92-8B6A-57219B847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A31406-D26A-46B2-AF4C-3B664A48D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the moment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871174-6136-49C8-95C8-197271224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2A8B22-64BC-4C78-87A7-76169C255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619448-4362-49D5-B2C4-7FB15AA04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7627AB-EFFA-4481-8A30-5EC4F98FD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65CE26-250D-4BED-B713-1CBADB6F8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90F2AC-36C7-4285-BA89-A44E6DFDD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13E595-E308-48E7-A2EB-25234E625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DB6D65-7F3C-45A6-B923-BAF8EE1D9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offer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A210D0-DBF7-45CC-8392-DA47F906C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8BBD5F-499D-4360-A6CC-00B1E643C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3289BA-8955-459F-B1B3-D6E469B10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35AFA3-8792-42DA-B528-F3258117B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audience need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8CDD10-6060-4811-A0A7-2517A414A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049D80-4AE8-4C1C-A34E-1795A7D13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6AE1C2A-0025-46D8-A112-EE54856EA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D176C8-7BC3-43B9-A044-89CA61FF0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2929DE9-5687-418D-BE8D-115091547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102762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A9FFBC-A83E-47C5-B04D-BB5F99D15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F256EA-0BB7-42DB-AE8A-2D6347C22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36BA8F-2FC1-47E9-A681-1D848251F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6E2955-F522-4CBD-A49F-ABFAE31D1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6A7A75-5F5A-47B1-8C16-FAB90106F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storytelling pitch deck: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F28879-A2BC-4FDB-909E-AEF838447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D80422-FB27-4384-8FCC-BD3E3E31A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7CFBB2-A42D-4630-8EA2-1A5192441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886962-5EDD-4612-9A06-98DEC52C3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pitch starts with features, not a human story.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6F6DDD-5BC9-441E-85CB-2F9A2F8C3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5ADDFB-5CCE-4DEE-B156-6A4EC67EA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feel scattered and the main point gets buried.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8E4B0F-8A43-49FB-870A-F7B9666BA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F23B38-BF11-4A8D-9A8F-7A481DDE0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close sounds vague, so the ask feels weak.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A3D051-5C64-4969-9AFD-98D35DF5F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FFCEFE-31B7-4EB4-8361-0A6DB24C7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7D334C-589A-4E1A-ACF4-974A1CCD4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468773-C6B6-4ABC-B586-6A2DA8EEF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7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gives the deck a clear emotional thread.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6739B3-1477-4B1D-A8BE-4D4A6DE9C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83094A-DEC9-440F-BF60-3CE94C9A0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1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builds toward one focused business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65DFA2-9AE3-43D1-BAED-E44A2E923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6ED61C-67A5-4EA9-8874-11D8BE12E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1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ending lands with a direct, confident next step.</a:t>
            </a:r>
          </a:p>
        </p:txBody>
      </p:sp>
    </p:spTree>
    <p:extLst>
      <p:ext uri="{BB962C8B-B14F-4D97-AF65-F5344CB8AC3E}">
        <p14:creationId xmlns:p14="http://schemas.microsoft.com/office/powerpoint/2010/main" val="22871017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480A78-7922-4EAF-8525-72748856C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2FFCD2-C32B-44E0-BAB5-923B736ED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C467C7-8356-45EC-90B7-164B8A676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137FD9-B613-4957-9E8F-CC3906727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248262-59A2-4477-AFCD-44D5B8A77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5CD5F8-D3E7-42B1-805C-5F63654C5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E53959-5A42-46DD-AB90-A04EE19D0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F751D4-E561-41B3-9B0C-650D607DD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74BF3C-082D-45B0-844C-E27DD5219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7453D1-25C1-4325-8F5A-71BC032D2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explain why their product matters.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ED4811-EC59-4651-9A22-786F7B273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E261C5-CC72-4F12-AE2C-D4C4E2FF3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D8FFB0-414D-4BC3-8917-7F249A1D3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6134FE-AFA1-4DA7-87BF-60E84AED2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13EC1E-37CB-4B73-A3CC-A7C764380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pitch flow that keeps attention and supports the ask.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683250-C257-4EB8-B616-58CCBD41F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5F939C-30E0-41C3-B436-D0D67FA29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EEB1F2-1E36-4346-A4AE-06256D731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3A209F-5612-42B9-86FD-ACCC18C5E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9EC4F5-3303-4CC1-8030-6068B888C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story structure that feels polished and easy to adapt.</a:t>
            </a:r>
          </a:p>
        </p:txBody>
      </p:sp>
    </p:spTree>
    <p:extLst>
      <p:ext uri="{BB962C8B-B14F-4D97-AF65-F5344CB8AC3E}">
        <p14:creationId xmlns:p14="http://schemas.microsoft.com/office/powerpoint/2010/main" val="18517196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9F1511D-5A6B-40E5-AF94-7F931EB90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8F9831-CFAC-4E76-A82A-A48EEFF32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F6118E-926C-4A7C-B639-A0D63B9D7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765CA3-1BF9-4BA4-9D9E-A97E057CA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BAF8FD-DD7E-4E0E-B44F-0DB95D676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F19546-17A6-4679-A7B8-4C558061A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EA7E57-91DA-4560-9B2C-6BFB02499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EEE077-BD70-4FD8-A64A-6F45EE78D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5D7FB6-0701-41FE-BE94-C9FEAC8BE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F43B17-94C4-4378-B95A-A4E828ED8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76FDFC-9AFF-4A0B-83C0-FFA859D5C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the moment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ABCDDC-0EED-46D3-B21F-75C0D4BD9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BD7A49-7E7F-4737-8D75-8B04F6434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A0BFA2-865E-4766-97AF-000F4D829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4BA1A1-49DA-48B6-B8E0-5DE1145F3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4FCD39-7C3D-4E51-B521-99CBF5FA3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5295DF-B599-4848-B863-00ECF7C10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C57F96-2CDA-4510-BA42-BE03D9986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C984B5-BC73-4961-807A-BD6541D88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EC3C3C-5460-4A71-BAA5-CD4378160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077F0F-24FA-4F2E-B614-9CAA3410C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F56816-7B24-46DF-9142-26E43A072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F9A6F6-BB24-40B7-9610-BF12B3E68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offer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D02A0A-CC45-46DB-93FC-5F6A4AB3E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02A71A-91FA-468C-BF6D-36C5DF933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517FE8B-C133-4CFB-888A-85B955769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576EF09-72A3-45E2-9C6A-639FF1064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BC9E8E3-9070-4E0C-8567-E722CAC98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42B6423-CFEA-466C-8103-05012B1A8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audience need</a:t>
            </a:r>
          </a:p>
        </p:txBody>
      </p:sp>
    </p:spTree>
    <p:extLst>
      <p:ext uri="{BB962C8B-B14F-4D97-AF65-F5344CB8AC3E}">
        <p14:creationId xmlns:p14="http://schemas.microsoft.com/office/powerpoint/2010/main" val="199573994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1B067D-69AA-4428-B27B-BCB17F0F0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538DB2-9214-4E30-AE44-50161636D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FF7764-F9DA-4695-B427-BF0AC2A09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66C95B-52A0-416B-91EF-DAEB83AD5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104CCB-2668-47C3-B05B-E62E16CF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storytelling pitch deck: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72E182-4127-4032-82E4-36111C5A5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032868-D101-4C72-B08D-BAAA39824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D4A972-817D-4565-B52D-7293B0516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tea founder turn a personal memory into a pitch that feels credible and clear?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4B0ABE-CDFE-40AB-BA54-99345694E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F8FAFB-A5F7-46A9-AE98-E638C761B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75D40A-29CB-4E95-982F-47C2253A4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0667D1-4DF2-440F-BA56-731568636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472A23-302B-4A14-8E14-0881EA668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20E61C-D10D-4B0A-8252-B1F80DE4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CA636D-71A6-45A8-B6BD-0CC9D4262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offer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F68DA8-E0F8-48F9-B526-8FD2C8056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BD458E-4F24-4985-B2A0-53E86085E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FCF4FC-5C9C-4462-A0F1-4E72EEE19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</p:spTree>
    <p:extLst>
      <p:ext uri="{BB962C8B-B14F-4D97-AF65-F5344CB8AC3E}">
        <p14:creationId xmlns:p14="http://schemas.microsoft.com/office/powerpoint/2010/main" val="183671985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7C0085-9EDE-4B55-AFE3-7F5A14470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B04656-ACC5-4C98-BE1C-1FBAB1B6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97744D-848F-47E7-A778-C1CD77DBE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FEE610-DC5A-4865-848E-CFEF76475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6A95C9-75C2-47C5-9CFE-0A720653A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storytelling pitch deck: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4D9614-F39C-42DC-BD36-2224EEC65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1CDF62-0343-4730-9B79-9B24053B3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32EE08-8BA5-4EB9-BB90-F86128F09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C230FB-A7AC-432E-92FB-59912224A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the moment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E57255-53A4-4ECD-A64D-66245FA1B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468711-EBFA-4BD9-947F-56BB342F1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D811DF-F5C4-47A7-AB17-2A047B6F3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D9D751-D9DB-4164-877B-415BE6221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F55E17-FFC8-4E93-B9C1-70B44758B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117795-FC71-46BD-BE28-A48296E0C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709EC0-A2F2-4072-B9C8-D5B804B3C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77137C-8116-4F36-8B6A-5481EF345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BC195D-0B2A-40CF-9F1A-C87E9FD18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8C220E-F358-40EB-B4F4-672F72667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offer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A724B5-564F-46AB-B0F9-87D759DA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C80539-32D6-401B-AD27-0F9299829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B8C62B-7D41-43AE-A624-30F79AC25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7FA558-96A1-4FAE-9EBE-6F68F7578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CB9CE2-1012-422C-9364-ECBF67338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7793B5-2D26-4872-8129-8A7355E2D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9284730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96F3CE-C6DA-4B57-A7E5-24565A5FA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05D693-C713-48B4-950F-E56785865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E23078-3441-4094-83F3-569842756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Tell the story, then make the ask.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84F108-3EDF-4139-856F-2A4BF67C3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760CD9-D7C8-41A6-B60A-D0D85E4D0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BC028D-F3A2-4005-9FA1-75B0727F3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1D9653-1FF0-4B2C-9174-DF0C10E66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328992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2026-10-01T08:40:54.2490000Z</dcterms:created>
  <dcterms:modified xsi:type="dcterms:W3CDTF">2026-10-01T08:40:54.2490000Z</dcterms:modified>
</coreProperties>
</file>