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10986cba5b1448a" /><Relationship Type="http://schemas.openxmlformats.org/officeDocument/2006/relationships/extended-properties" Target="/docProps/app.xml" Id="Re017a291fe4242f6" /><Relationship Type="http://schemas.openxmlformats.org/officeDocument/2006/relationships/officeDocument" Target="/ppt/presentation.xml" Id="R647f7c9621bb414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184bf496fb94ced"/>
  </p:sldMasterIdLst>
  <p:notesMasterIdLst>
    <p:notesMasterId xmlns:r="http://schemas.openxmlformats.org/officeDocument/2006/relationships" r:id="Rfe741e5403664edf"/>
  </p:notesMasterIdLst>
  <p:sldIdLst>
    <p:sldId xmlns:r="http://schemas.openxmlformats.org/officeDocument/2006/relationships" id="256" r:id="R8eed87927f0449ee"/>
    <p:sldId xmlns:r="http://schemas.openxmlformats.org/officeDocument/2006/relationships" id="257" r:id="R29379523ac7d45e5"/>
    <p:sldId xmlns:r="http://schemas.openxmlformats.org/officeDocument/2006/relationships" id="258" r:id="Rb3cdbb438c0b4fd6"/>
    <p:sldId xmlns:r="http://schemas.openxmlformats.org/officeDocument/2006/relationships" id="259" r:id="R0bd9a12afdd34c8c"/>
    <p:sldId xmlns:r="http://schemas.openxmlformats.org/officeDocument/2006/relationships" id="260" r:id="R940890dc3fba4aa8"/>
    <p:sldId xmlns:r="http://schemas.openxmlformats.org/officeDocument/2006/relationships" id="261" r:id="Rd2c78d0ce3aa4681"/>
    <p:sldId xmlns:r="http://schemas.openxmlformats.org/officeDocument/2006/relationships" id="262" r:id="R599b324365be4503"/>
    <p:sldId xmlns:r="http://schemas.openxmlformats.org/officeDocument/2006/relationships" id="263" r:id="R8e587f4f5790438b"/>
    <p:sldId xmlns:r="http://schemas.openxmlformats.org/officeDocument/2006/relationships" id="264" r:id="R9193d23f432b49dc"/>
    <p:sldId xmlns:r="http://schemas.openxmlformats.org/officeDocument/2006/relationships" id="265" r:id="Rb4a8e794f5344c67"/>
    <p:sldId xmlns:r="http://schemas.openxmlformats.org/officeDocument/2006/relationships" id="266" r:id="R3db9c3710f7b4d1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e2b8c6be32742f3" /><Relationship Type="http://schemas.openxmlformats.org/officeDocument/2006/relationships/slideMaster" Target="/ppt/slideMasters/slideMaster1.xml" Id="R6184bf496fb94ced" /><Relationship Type="http://schemas.openxmlformats.org/officeDocument/2006/relationships/notesMaster" Target="/ppt/notesMasters/notesMaster1.xml" Id="Rfe741e5403664edf" /><Relationship Type="http://schemas.openxmlformats.org/officeDocument/2006/relationships/presProps" Target="/ppt/presProps.xml" Id="R6b238937f62042a4" /><Relationship Type="http://schemas.openxmlformats.org/officeDocument/2006/relationships/tableStyles" Target="/ppt/tableStyles.xml" Id="Rbff63c892c774b74" /><Relationship Type="http://schemas.openxmlformats.org/officeDocument/2006/relationships/slide" Target="/ppt/slides/slide1.xml" Id="R8eed87927f0449ee" /><Relationship Type="http://schemas.openxmlformats.org/officeDocument/2006/relationships/slide" Target="/ppt/slides/slide2.xml" Id="R29379523ac7d45e5" /><Relationship Type="http://schemas.openxmlformats.org/officeDocument/2006/relationships/slide" Target="/ppt/slides/slide3.xml" Id="Rb3cdbb438c0b4fd6" /><Relationship Type="http://schemas.openxmlformats.org/officeDocument/2006/relationships/slide" Target="/ppt/slides/slide4.xml" Id="R0bd9a12afdd34c8c" /><Relationship Type="http://schemas.openxmlformats.org/officeDocument/2006/relationships/slide" Target="/ppt/slides/slide5.xml" Id="R940890dc3fba4aa8" /><Relationship Type="http://schemas.openxmlformats.org/officeDocument/2006/relationships/slide" Target="/ppt/slides/slide6.xml" Id="Rd2c78d0ce3aa4681" /><Relationship Type="http://schemas.openxmlformats.org/officeDocument/2006/relationships/slide" Target="/ppt/slides/slide7.xml" Id="R599b324365be4503" /><Relationship Type="http://schemas.openxmlformats.org/officeDocument/2006/relationships/slide" Target="/ppt/slides/slide8.xml" Id="R8e587f4f5790438b" /><Relationship Type="http://schemas.openxmlformats.org/officeDocument/2006/relationships/slide" Target="/ppt/slides/slide9.xml" Id="R9193d23f432b49dc" /><Relationship Type="http://schemas.openxmlformats.org/officeDocument/2006/relationships/slide" Target="/ppt/slides/slide10.xml" Id="Rb4a8e794f5344c67" /><Relationship Type="http://schemas.openxmlformats.org/officeDocument/2006/relationships/slide" Target="/ppt/slides/slide11.xml" Id="R3db9c3710f7b4d1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08bf6623de2436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354a47cd2d84ecc" /><Relationship Type="http://schemas.openxmlformats.org/officeDocument/2006/relationships/notesMaster" Target="/ppt/notesMasters/notesMaster1.xml" Id="Reb6be0da7fe04ad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47b4049d1f747db" /><Relationship Type="http://schemas.openxmlformats.org/officeDocument/2006/relationships/notesMaster" Target="/ppt/notesMasters/notesMaster1.xml" Id="R977276b3cc0e406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7d51290831244c1" /><Relationship Type="http://schemas.openxmlformats.org/officeDocument/2006/relationships/notesMaster" Target="/ppt/notesMasters/notesMaster1.xml" Id="R163f37aeecb84ff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3c8ce84e2754b99" /><Relationship Type="http://schemas.openxmlformats.org/officeDocument/2006/relationships/notesMaster" Target="/ppt/notesMasters/notesMaster1.xml" Id="R838fef30b3ce4f2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1f915e5d9a94af3" /><Relationship Type="http://schemas.openxmlformats.org/officeDocument/2006/relationships/notesMaster" Target="/ppt/notesMasters/notesMaster1.xml" Id="R9969421cfcad49b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34b9f6896ac4b0e" /><Relationship Type="http://schemas.openxmlformats.org/officeDocument/2006/relationships/notesMaster" Target="/ppt/notesMasters/notesMaster1.xml" Id="R65d68c2be63542b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9f2fcc658424d28" /><Relationship Type="http://schemas.openxmlformats.org/officeDocument/2006/relationships/notesMaster" Target="/ppt/notesMasters/notesMaster1.xml" Id="R5e73fbaff267439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60443a911b0499b" /><Relationship Type="http://schemas.openxmlformats.org/officeDocument/2006/relationships/notesMaster" Target="/ppt/notesMasters/notesMaster1.xml" Id="Rd9f4227f52d04d8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91e46a5941543f9" /><Relationship Type="http://schemas.openxmlformats.org/officeDocument/2006/relationships/notesMaster" Target="/ppt/notesMasters/notesMaster1.xml" Id="R592499725a6d431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728f545079c478e" /><Relationship Type="http://schemas.openxmlformats.org/officeDocument/2006/relationships/notesMaster" Target="/ppt/notesMasters/notesMaster1.xml" Id="R8d03243c3dd1414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1560bcaee4144b1" /><Relationship Type="http://schemas.openxmlformats.org/officeDocument/2006/relationships/notesMaster" Target="/ppt/notesMasters/notesMaster1.xml" Id="R71cc109ce865493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a5add483bcc435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619e5ec07374d20" /><Relationship Type="http://schemas.openxmlformats.org/officeDocument/2006/relationships/slideLayout" Target="/ppt/slideLayouts/slideLayout1.xml" Id="R12fd3c372afd484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2fd3c372afd484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c802f40fae454d" /><Relationship Type="http://schemas.openxmlformats.org/officeDocument/2006/relationships/image" Target="/ppt/media/image.png" Id="R8e878805b36c4a8b" /><Relationship Type="http://schemas.openxmlformats.org/officeDocument/2006/relationships/notesSlide" Target="/ppt/notesSlides/notesSlide1.xml" Id="R21776b88b6c04fa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31d7eafac44f9f" /><Relationship Type="http://schemas.openxmlformats.org/officeDocument/2006/relationships/notesSlide" Target="/ppt/notesSlides/notesSlide2.xml" Id="R40309e6d60c346c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def30389ce4a13" /><Relationship Type="http://schemas.openxmlformats.org/officeDocument/2006/relationships/notesSlide" Target="/ppt/notesSlides/notesSlide3.xml" Id="Rb7a9c1dcc9a94a2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462eb83956409b" /><Relationship Type="http://schemas.openxmlformats.org/officeDocument/2006/relationships/notesSlide" Target="/ppt/notesSlides/notesSlide4.xml" Id="R1fa701b3d03c47e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a5ea9e6ce44385" /><Relationship Type="http://schemas.openxmlformats.org/officeDocument/2006/relationships/notesSlide" Target="/ppt/notesSlides/notesSlide5.xml" Id="R8422d5af35634f1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5a7a933d8b4fec" /><Relationship Type="http://schemas.openxmlformats.org/officeDocument/2006/relationships/notesSlide" Target="/ppt/notesSlides/notesSlide6.xml" Id="Rc6af2c11ac11488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ece066257b4458" /><Relationship Type="http://schemas.openxmlformats.org/officeDocument/2006/relationships/notesSlide" Target="/ppt/notesSlides/notesSlide7.xml" Id="R1e833f96a53c451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87a796ce324c70" /><Relationship Type="http://schemas.openxmlformats.org/officeDocument/2006/relationships/notesSlide" Target="/ppt/notesSlides/notesSlide8.xml" Id="R1c628136cb9146d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ec65edd1d34f40" /><Relationship Type="http://schemas.openxmlformats.org/officeDocument/2006/relationships/notesSlide" Target="/ppt/notesSlides/notesSlide9.xml" Id="R978b0ed1b4f5411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58351599434908" /><Relationship Type="http://schemas.openxmlformats.org/officeDocument/2006/relationships/notesSlide" Target="/ppt/notesSlides/notesSlide10.xml" Id="Refd6d54100e64dd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dd2aeb0a3548ec" /><Relationship Type="http://schemas.openxmlformats.org/officeDocument/2006/relationships/notesSlide" Target="/ppt/notesSlides/notesSlide11.xml" Id="Rc6c8339993854f2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6D1BA2-5C5D-46A2-8BE1-E1DC14DD4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DAA3C5-E9D2-4452-AD08-89B15E6BA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B23655-4CC6-4CD9-A683-B0CC71EB2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Storytelling Presentation Course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12A144-0358-4802-A087-12CC11636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museum guide turns a forgotten shipwreck into a vivid story for weekend visitors.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BDD7F6-2917-4347-947A-3D191C90C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B877C8-F7B4-4A34-A3D9-E457EF4A0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F0FD0D-6799-4B36-B3C2-0243E6925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F8DEE7-87EF-41F7-9B83-66BFBDFD9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878805b36c4a8b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6615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903D05B-A102-49D0-825C-6793A8E73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433349-B66D-40B2-AB25-8DE72B9AC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6B679F-55B7-4C00-91BF-E445899BC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B5A4CB-8647-4847-B740-F120202AE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301089-C1E9-4432-ABFD-5EDB1B25E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storytelling presentation course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C18A4D-DD9A-44C9-BC78-3316108B2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C74F70-8080-4BD7-BF5B-4FDCCCE3A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3C2B05-2139-46D9-AEF9-2ABEAF43B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Opening Hook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F152E8-72FC-4245-9E00-062C0BE04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Find the human angle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8594FF7-EB39-4E03-B1E4-38E6C3428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867F7F-FF8A-4135-80B1-160447672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444639-669D-4CAA-9BB0-543B44F67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Story Structure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AFF1F4-6199-4302-A3C8-F58BF8614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story arc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F619CF-0065-49E2-AF11-27C786946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26C67EB-3ABC-4582-A116-8E9C3C31C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B13AB54-A153-4D3B-8EA3-CC96D00F0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Delivery Tips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6B36DA-2E2D-4B5E-8602-C9F02E426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vivid details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CD29842-AB41-4545-BAD2-34504DBAF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3C51BF0-90C8-40B7-8A18-3BF143BA9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AAF335-119D-4C1E-B801-9DB74D649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Audience Response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DF6C323-0273-49A0-BCAE-481A87C21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Practice the delivery</a:t>
            </a:r>
          </a:p>
        </p:txBody>
      </p:sp>
    </p:spTree>
    <p:extLst>
      <p:ext uri="{BB962C8B-B14F-4D97-AF65-F5344CB8AC3E}">
        <p14:creationId xmlns:p14="http://schemas.microsoft.com/office/powerpoint/2010/main" val="174412479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FD0FA5-712D-43F0-9825-B333B165E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CE36DA-1359-4B83-89F1-CD704FD4D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9B1ED4-260F-4E38-AEFC-C65A087C4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8ABA9C-6CC4-47FA-9433-D635CAE98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1D3BC0-103F-4B3A-B511-301F29DE8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Turn facts into a memorable guided narrative.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9C1827-7547-4FC7-AF24-EE99449C7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93AC03-995C-4599-9E74-536B6DD25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88018781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9A56E50-6C76-43E5-9E61-8D30D751A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AC205D-7CDD-4AF3-847C-AB0355855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F78203F-FF25-4C22-B019-D70E7EB87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0A15A1-3192-413E-8B61-09BD426B0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04494F-5AF8-4A41-9D9B-FD6741188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storytelling presentation course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6E2EDD-5DB4-4088-8C62-CCE06F04B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DF3F7C-1F1A-42CF-AD6E-8529EBFE7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EC9CB2-FAC8-4CB2-852C-34B934E40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0EA824-351D-4CA9-AFD3-653722B0A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storytelling presentation course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C9B370-98D7-48C6-8191-1DA7E5DE6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BCBE2A-28FE-4871-BFC7-15652123E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FE80D4-D5C2-4A66-9879-8516E13C0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C8A0B6-A8BE-4090-AEB4-CFB54782D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ADAB3C-6819-4319-B427-407A25B86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893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facts into a memorable guided narrat…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6FA8E6-837B-47A8-B767-F9B6B4386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F2FC27-3050-4111-A956-FB664478C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94F54B4-B0CB-4A36-85EC-80B143A8B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3283CA8-4E7D-4F67-A85A-D831F7524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A3112F9-9A9E-4C6D-97FF-B2B0AEB73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Education: Refine for clarity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FF8663B-CF9B-4D58-B575-A00F02F01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29478687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45AF9A3-734D-4EEB-BFC7-6FB4C5DDB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B41A5C-F0CB-45EF-946B-F188C6A63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06DC24-7958-48C1-B51C-9FEEFF1C0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59B4F7-37A7-4740-ADCF-34232C780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D22CE0-ACF7-4CE4-855B-AE2E96A72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0799A8-403B-4184-8A46-5B5A198A6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92A793-1A82-4B1F-853F-24F37ABBE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D248CF-C4CE-4E7C-84FC-8C8C484D1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9E730A-369C-42B8-8420-480E6148E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Find the human angle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C0885FC-EFBF-4AFB-AE3F-2BA98C01B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7E7F5D-73E9-41A5-9DDF-2908E2C29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192D9E-EEA9-4D2B-8012-F6E9944A0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1D2A61-DE0F-4666-8BA4-68EAE916F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story arc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4BBE579-F205-4EDB-8F94-30E944B20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D718E9-B5E9-4FAA-B945-3B3FE3010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BD70ED-773A-4014-826A-7CE71516D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3B51BA-D66B-4984-BB5F-B21CCA06F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vivid details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6DE2564-049C-4F6B-BB28-DEC4715D2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1EDC97-6619-4516-9D15-9AD5A0267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B686B9-9C13-4E5F-89B5-7A161792F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A8DB6A9-3304-4FDA-BD94-8BF01CDBA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Practice the delivery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C2FFF31-50A0-41B5-B080-871FCF73C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2B988AE-95D8-4F53-B87F-D240EBF13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8D8A5E6-E594-4516-B1B3-8EDF266A6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F10B367-B3A4-4275-B06F-8F9BD3188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Refine for clarity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4C6B01B-19C5-4384-A640-601D30370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89022786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AF6ECDC-6C9E-49DD-AE8B-0CAB48392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F55AFD-A929-4B3D-A693-1F4D8D61D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4184E5-C93A-4ABA-8930-6679E63ED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6B7169-FEA5-457D-AA0C-CFF017FF1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CAFFDF-557A-41E0-BCA4-17FFEBB30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storytelling presentation course: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7726CB-BF19-47F4-A73A-505BB9DD1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F7B0D1-FE00-4DB5-89BF-BF015FB5E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A4A7D8-6697-4F46-BCCE-70B7AB13F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53645A-4E24-4966-A31C-CF0A47A2C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486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Facts feel disconnected and hard to remember.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9713F6-1224-4D2F-92A7-ECDBAC7B0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B6D9E7-DEF0-4FA4-87CA-18D5FB11B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talk sounds flat and too lecture-like.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B4F948-BBE1-4650-A05C-2BF67838F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BFC246-0EE1-425A-984E-4727321C9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Listeners lose the thread halfway through.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AD1B27-B36F-45BA-965D-93C476856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F96D3CC-43CF-450E-AD1D-CB0FC65C3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9C7DA5-F4DF-4FB5-BDF0-F386051BD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4EF5C0D-0BCA-4F01-B642-6849763FB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16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message follows a clear beginning, middle, and end.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98ED6ED-8FAF-461E-89F5-195AA8894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7D9A01D-6798-4403-A301-B6544D340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Key details feel vivid and easier to recall.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EC4BED0-5C16-4020-AA76-7AED412B3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115805A-BBCD-43F1-935A-CEB0ECD75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3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audience stays oriented and interested.</a:t>
            </a:r>
          </a:p>
        </p:txBody>
      </p:sp>
    </p:spTree>
    <p:extLst>
      <p:ext uri="{BB962C8B-B14F-4D97-AF65-F5344CB8AC3E}">
        <p14:creationId xmlns:p14="http://schemas.microsoft.com/office/powerpoint/2010/main" val="214326580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66A392C-8FDF-427F-BD4C-F37E55728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C2C8C4-9ED7-4E05-B1FC-AC3CA3008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A5CF31-3AE9-438A-B9F5-D59BBC361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BAC2CC-AFF8-4250-A2E1-7AE0BF011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D1F3A02-8C0A-429E-9CAF-BBFBC522A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09C263-25B7-4A2E-8944-E3645CECF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4932D7-7E2F-48A0-A079-4A226A9B2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AF3137-468C-4389-9213-205CE33B4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56277F-72B0-4789-9905-C9A677FB5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MUSEUM EDUCATORS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D55547E-1BC2-413A-85B9-A2462CC74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make exhibits feel engaging and easy to follow.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22213E-30A7-4097-AB96-0AFDBF8CC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3EE752-C603-4CA8-846A-69BB7442D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8A8B52-FA01-4C04-ACFC-88A1E03CD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7EB214-0F4C-4A7A-A4BD-EA29FB5B0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TOUR GUIDES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AC31E01-D2D6-4E10-9C6B-CD62615C5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repeatable structure for turning site facts into a clear story.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C3795B7-FB23-4F84-A70A-22DBEDF3E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D87B33-B029-44D8-9734-14E6A65AF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0FDFA33-46EF-45B3-9473-D41D6AE2E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6F99C84-754D-4226-A100-EC27F6F39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TEACHERS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B86306E-4F1E-4AB2-8139-334BA3129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classroom-friendly method for explaining topics through narrative.</a:t>
            </a:r>
          </a:p>
        </p:txBody>
      </p:sp>
    </p:spTree>
    <p:extLst>
      <p:ext uri="{BB962C8B-B14F-4D97-AF65-F5344CB8AC3E}">
        <p14:creationId xmlns:p14="http://schemas.microsoft.com/office/powerpoint/2010/main" val="180281760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9145075-088A-4DD2-9A12-4F8522F4B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DBF83B-D29D-41BE-AA20-DDC76F87A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976C56-A768-4F77-B307-DD8A08B66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3125C6-6E89-4AE7-94B0-26F7B9D82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663EED-1154-474B-BECE-2BEB2F791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4E3B8D-5C3D-43DB-9333-B2250CD88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A48484-7D26-42A0-A3B1-D855D0835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E135FE-BD5D-494C-90F3-1716FAF42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25B16D-A72E-4F22-B47C-461626563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4AFA88-4415-4EE5-88BB-643671F3C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C0C7E3-692E-435C-82EB-14EC1E8B6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Find the human angle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C7360D-1256-4AC8-9254-0993CACD8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2378D69-3F30-48B6-80E7-898EC3CFB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9A7D6B-725A-4120-BAC4-4CBD1CB70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40032F-7B45-4789-B81F-47B9C3A3C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B094EE-6846-4114-B076-F2F7E0973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3614928-6396-4CD3-896D-FBACF265F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story arc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C9DD80-D720-4B5B-8A41-5944526D3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AD1EBBC-33E1-4BD8-A7AB-127A39101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2398327-F70E-4285-A2E2-45C807642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61A8369-3648-465B-9CB4-E2184A21A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46FD495-86E2-453C-A755-6BD12D774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382976F-5352-47B8-AE90-A24BED7D9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vivid details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3657080-7F8F-4E7A-AE39-AC34F16E6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EB7CB50-C174-4BF1-B0A0-82D46B4FC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9EAD3CA-DF2E-4810-A8BF-0D9B3C1CD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84777F4-2781-4573-BE8C-710237DAC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7662D0F-D5AD-46D7-98A4-0B3DEB6C3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C335E36-A1A9-46CF-9B88-532DB5FEE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Practice the delivery</a:t>
            </a:r>
          </a:p>
        </p:txBody>
      </p:sp>
    </p:spTree>
    <p:extLst>
      <p:ext uri="{BB962C8B-B14F-4D97-AF65-F5344CB8AC3E}">
        <p14:creationId xmlns:p14="http://schemas.microsoft.com/office/powerpoint/2010/main" val="163994033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475AC0C-BAA4-44FF-B308-224252898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5DC942-6596-4CF0-8A81-E3DBADD57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0F9AFA-ED53-4922-A423-E5281C869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C990CB-82BE-4C2D-AF35-E885EADF3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FF44EE-FB13-47DE-B946-A777074FD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storytelling presentation course: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3B9415-40EA-46F1-AA62-BECC6CD50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5E523C-00F3-4E84-9730-279B2BA22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8D0020-A0F2-417D-8E7D-A7894F890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guide turn a shipwreck exhibit into a story visitors want to follow?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4CF2EB-1641-4664-B5FE-638E96D2F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DFEF616-A39A-46A5-A682-44A27BD0A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1FEA07-9468-4163-A815-62857D23D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26EC5F1-512A-4F6A-9996-F182877E7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story arc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E88417-B8BB-4AAE-B820-726273C9B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350D36-6A30-4C7A-A534-9C128C901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DB52BD-90E7-46A3-B7B7-70777BE28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vivid details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93C9E6-956D-4368-AFF8-12D8CBD87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D8231F-3F54-45AA-9B99-3EB432BD9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08A136-70AA-4F9D-848E-56BCAEE0D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Refine for clarity</a:t>
            </a:r>
          </a:p>
        </p:txBody>
      </p:sp>
    </p:spTree>
    <p:extLst>
      <p:ext uri="{BB962C8B-B14F-4D97-AF65-F5344CB8AC3E}">
        <p14:creationId xmlns:p14="http://schemas.microsoft.com/office/powerpoint/2010/main" val="161024093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18798C1-F2FE-478D-9E46-5C485913E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605927-4AA6-431C-AC42-DC3BFAB40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1FA84F-F528-4821-8C14-82D58BE2F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552C59-3E8E-482A-BD2C-DD05C3B7D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43B571-5B6E-42B3-A78B-9E9261BB0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storytelling presentation course: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FF8531-BBDD-4464-BC64-58A7B8070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3C063F-13E1-4A7F-82CA-608C26017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C29127-686F-4587-96A7-B30BA5A74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F804AC-9595-422D-973C-1A79B8349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Find the human angle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030F23-7B37-4F68-AC03-F0728E4FE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10CC51-FF2B-4335-8523-B036D1AAB2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2A134E-F8C8-49BF-A8E1-54C528F1A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0CD4740-F195-4C9C-A2C6-4BD620C52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0A61D4-28CD-418B-B122-656F39E62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story arc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1ED8EA-09C9-47AB-A078-D2352B7D7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905825-A0ED-4561-BF39-C03B89254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D376AA1-05F1-444F-AB58-4543C6C64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67BDDE-72DD-4D6D-A18A-B7C3E936F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EE19DC0-21CC-4B78-A14F-0D81C9163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vivid details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BE5ABAA-5A43-47DE-A22F-03A3B8FCE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DB4463E-D35E-4334-A8B0-5E8D85E12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CFEE9FC-E62B-4EAD-AC3D-649A6A3F9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A55F81C-E43C-4E44-9493-3B9BD8784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162F825-DE60-4495-BB6B-6024C9FE5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Refine for clarity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1DDE971-635D-40F7-B234-AF1AEFC6A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60638662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643BB4-0C6E-4DAE-B33F-26C0D7917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5235B1-0AAB-47FF-BF94-6CBA9B697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B84C93-0421-4ADF-9FAB-96B6D6EFB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Shape the facts into a story people can picture.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4B52D5-12DF-4E45-AFE1-389D3583A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705057-F5F1-4326-B047-2CA9AFA50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A82DAF-4804-4A00-AC11-2C3BC5DD7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7E2703-8183-4735-99E9-9B5B633C5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68254637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2026-10-01T20:53:32.3690000Z</dcterms:created>
  <dcterms:modified xsi:type="dcterms:W3CDTF">2026-10-01T20:53:32.3690000Z</dcterms:modified>
</coreProperties>
</file>