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3f5fecd7634590" /><Relationship Type="http://schemas.openxmlformats.org/officeDocument/2006/relationships/extended-properties" Target="/docProps/app.xml" Id="R46576a7fa244425a" /><Relationship Type="http://schemas.openxmlformats.org/officeDocument/2006/relationships/officeDocument" Target="/ppt/presentation.xml" Id="R50ac919767bb43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090a6fb9a14799"/>
  </p:sldMasterIdLst>
  <p:notesMasterIdLst>
    <p:notesMasterId xmlns:r="http://schemas.openxmlformats.org/officeDocument/2006/relationships" r:id="R44da141037344918"/>
  </p:notesMasterIdLst>
  <p:sldIdLst>
    <p:sldId xmlns:r="http://schemas.openxmlformats.org/officeDocument/2006/relationships" id="256" r:id="Raafa619fa12543e9"/>
    <p:sldId xmlns:r="http://schemas.openxmlformats.org/officeDocument/2006/relationships" id="257" r:id="Rbaa240e930e0495d"/>
    <p:sldId xmlns:r="http://schemas.openxmlformats.org/officeDocument/2006/relationships" id="258" r:id="R72ccca567812419e"/>
    <p:sldId xmlns:r="http://schemas.openxmlformats.org/officeDocument/2006/relationships" id="259" r:id="R65a909baee754c98"/>
    <p:sldId xmlns:r="http://schemas.openxmlformats.org/officeDocument/2006/relationships" id="260" r:id="R29e8c965cfef4637"/>
    <p:sldId xmlns:r="http://schemas.openxmlformats.org/officeDocument/2006/relationships" id="261" r:id="Rfd95b9826126458b"/>
    <p:sldId xmlns:r="http://schemas.openxmlformats.org/officeDocument/2006/relationships" id="262" r:id="R3670d413c879439d"/>
    <p:sldId xmlns:r="http://schemas.openxmlformats.org/officeDocument/2006/relationships" id="263" r:id="R25874b7298f846b5"/>
    <p:sldId xmlns:r="http://schemas.openxmlformats.org/officeDocument/2006/relationships" id="264" r:id="R45c4f318548f4b6c"/>
    <p:sldId xmlns:r="http://schemas.openxmlformats.org/officeDocument/2006/relationships" id="265" r:id="Ra906c83b86b14780"/>
    <p:sldId xmlns:r="http://schemas.openxmlformats.org/officeDocument/2006/relationships" id="266" r:id="R2694d603452840d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8cf9b0faaa4e16" /><Relationship Type="http://schemas.openxmlformats.org/officeDocument/2006/relationships/slideMaster" Target="/ppt/slideMasters/slideMaster1.xml" Id="R48090a6fb9a14799" /><Relationship Type="http://schemas.openxmlformats.org/officeDocument/2006/relationships/notesMaster" Target="/ppt/notesMasters/notesMaster1.xml" Id="R44da141037344918" /><Relationship Type="http://schemas.openxmlformats.org/officeDocument/2006/relationships/presProps" Target="/ppt/presProps.xml" Id="R30f3af45d378499d" /><Relationship Type="http://schemas.openxmlformats.org/officeDocument/2006/relationships/tableStyles" Target="/ppt/tableStyles.xml" Id="R7baf6236cc054434" /><Relationship Type="http://schemas.openxmlformats.org/officeDocument/2006/relationships/slide" Target="/ppt/slides/slide1.xml" Id="Raafa619fa12543e9" /><Relationship Type="http://schemas.openxmlformats.org/officeDocument/2006/relationships/slide" Target="/ppt/slides/slide2.xml" Id="Rbaa240e930e0495d" /><Relationship Type="http://schemas.openxmlformats.org/officeDocument/2006/relationships/slide" Target="/ppt/slides/slide3.xml" Id="R72ccca567812419e" /><Relationship Type="http://schemas.openxmlformats.org/officeDocument/2006/relationships/slide" Target="/ppt/slides/slide4.xml" Id="R65a909baee754c98" /><Relationship Type="http://schemas.openxmlformats.org/officeDocument/2006/relationships/slide" Target="/ppt/slides/slide5.xml" Id="R29e8c965cfef4637" /><Relationship Type="http://schemas.openxmlformats.org/officeDocument/2006/relationships/slide" Target="/ppt/slides/slide6.xml" Id="Rfd95b9826126458b" /><Relationship Type="http://schemas.openxmlformats.org/officeDocument/2006/relationships/slide" Target="/ppt/slides/slide7.xml" Id="R3670d413c879439d" /><Relationship Type="http://schemas.openxmlformats.org/officeDocument/2006/relationships/slide" Target="/ppt/slides/slide8.xml" Id="R25874b7298f846b5" /><Relationship Type="http://schemas.openxmlformats.org/officeDocument/2006/relationships/slide" Target="/ppt/slides/slide9.xml" Id="R45c4f318548f4b6c" /><Relationship Type="http://schemas.openxmlformats.org/officeDocument/2006/relationships/slide" Target="/ppt/slides/slide10.xml" Id="Ra906c83b86b14780" /><Relationship Type="http://schemas.openxmlformats.org/officeDocument/2006/relationships/slide" Target="/ppt/slides/slide11.xml" Id="R2694d603452840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3f6cb7edb0441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0403e29fa54aaa" /><Relationship Type="http://schemas.openxmlformats.org/officeDocument/2006/relationships/notesMaster" Target="/ppt/notesMasters/notesMaster1.xml" Id="R2d21036c644341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64ae1dfb494233" /><Relationship Type="http://schemas.openxmlformats.org/officeDocument/2006/relationships/notesMaster" Target="/ppt/notesMasters/notesMaster1.xml" Id="Re060294a50524e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68e26415204c84" /><Relationship Type="http://schemas.openxmlformats.org/officeDocument/2006/relationships/notesMaster" Target="/ppt/notesMasters/notesMaster1.xml" Id="R6cec8385a28744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0fdda6506845b5" /><Relationship Type="http://schemas.openxmlformats.org/officeDocument/2006/relationships/notesMaster" Target="/ppt/notesMasters/notesMaster1.xml" Id="R0f1425a9a8dc4b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273f67ea514d52" /><Relationship Type="http://schemas.openxmlformats.org/officeDocument/2006/relationships/notesMaster" Target="/ppt/notesMasters/notesMaster1.xml" Id="Ra0c620cb3ca844a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4f3a3ccc8c4141" /><Relationship Type="http://schemas.openxmlformats.org/officeDocument/2006/relationships/notesMaster" Target="/ppt/notesMasters/notesMaster1.xml" Id="R8bac06d192a34e5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940c7572f14d02" /><Relationship Type="http://schemas.openxmlformats.org/officeDocument/2006/relationships/notesMaster" Target="/ppt/notesMasters/notesMaster1.xml" Id="Rfbefd5aac71140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3dbf954cc140e1" /><Relationship Type="http://schemas.openxmlformats.org/officeDocument/2006/relationships/notesMaster" Target="/ppt/notesMasters/notesMaster1.xml" Id="R5eb4d0e177e441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d835c377eb4d73" /><Relationship Type="http://schemas.openxmlformats.org/officeDocument/2006/relationships/notesMaster" Target="/ppt/notesMasters/notesMaster1.xml" Id="R7788db3695e544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c574fec0cac4ede" /><Relationship Type="http://schemas.openxmlformats.org/officeDocument/2006/relationships/notesMaster" Target="/ppt/notesMasters/notesMaster1.xml" Id="R144f0bf00a50405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fd0f4c4300f4ba2" /><Relationship Type="http://schemas.openxmlformats.org/officeDocument/2006/relationships/notesMaster" Target="/ppt/notesMasters/notesMaster1.xml" Id="R69a1d21cc8954ee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2c10ab7f56445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f812845bfd4331" /><Relationship Type="http://schemas.openxmlformats.org/officeDocument/2006/relationships/slideLayout" Target="/ppt/slideLayouts/slideLayout1.xml" Id="Ra2cd48ef6a7f4c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cd48ef6a7f4c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97e6c326124e32" /><Relationship Type="http://schemas.openxmlformats.org/officeDocument/2006/relationships/image" Target="/ppt/media/image.png" Id="R8219ed64621d445e" /><Relationship Type="http://schemas.openxmlformats.org/officeDocument/2006/relationships/notesSlide" Target="/ppt/notesSlides/notesSlide1.xml" Id="Rf531978d3fba41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61ac4cae9b4194" /><Relationship Type="http://schemas.openxmlformats.org/officeDocument/2006/relationships/notesSlide" Target="/ppt/notesSlides/notesSlide2.xml" Id="Rd3703b57dc4d41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30d1267da746f9" /><Relationship Type="http://schemas.openxmlformats.org/officeDocument/2006/relationships/notesSlide" Target="/ppt/notesSlides/notesSlide3.xml" Id="R2d49e476380240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d318fe7db4776" /><Relationship Type="http://schemas.openxmlformats.org/officeDocument/2006/relationships/notesSlide" Target="/ppt/notesSlides/notesSlide4.xml" Id="R3c5c08826222434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78c18543cc408f" /><Relationship Type="http://schemas.openxmlformats.org/officeDocument/2006/relationships/notesSlide" Target="/ppt/notesSlides/notesSlide5.xml" Id="Ref25b2613e2c4a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2aaeeb94b4fb8" /><Relationship Type="http://schemas.openxmlformats.org/officeDocument/2006/relationships/notesSlide" Target="/ppt/notesSlides/notesSlide6.xml" Id="R6e4e3050014340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df6509594458d" /><Relationship Type="http://schemas.openxmlformats.org/officeDocument/2006/relationships/notesSlide" Target="/ppt/notesSlides/notesSlide7.xml" Id="R25f421a860c14d6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097b540e64338" /><Relationship Type="http://schemas.openxmlformats.org/officeDocument/2006/relationships/notesSlide" Target="/ppt/notesSlides/notesSlide8.xml" Id="Rb48742d95b404c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3bade7b24c4300" /><Relationship Type="http://schemas.openxmlformats.org/officeDocument/2006/relationships/notesSlide" Target="/ppt/notesSlides/notesSlide9.xml" Id="Rde8e1a29b58543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068f4186444bb" /><Relationship Type="http://schemas.openxmlformats.org/officeDocument/2006/relationships/notesSlide" Target="/ppt/notesSlides/notesSlide10.xml" Id="R094fa23e5fb446e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af9b7ee5d64a3a" /><Relationship Type="http://schemas.openxmlformats.org/officeDocument/2006/relationships/notesSlide" Target="/ppt/notesSlides/notesSlide11.xml" Id="R729c52f4065f40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888873-629D-4746-B84F-4973D481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77A247-53CA-4A57-9C60-B056A7C8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2E3392-7260-45C7-8661-7AFC49D9D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Example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5465B-79D3-4EEB-A4D6-ED4611271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turns a forgotten train ticket into a moving city history tale.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768F6-8717-476C-AE68-98E6B111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FBA57F-F58E-41D3-8AA3-FF7B9725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4F815-93CB-46CA-B21C-7F217214C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E0E24-AE91-4BD7-9E9B-7F26CB61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19ed64621d445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79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F0E0FB-1CFF-48DD-9FF6-A9C9033C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3D02BD-9292-4626-A982-8642000B1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9F394B-DC2E-4C5A-9DFB-C38161BB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65895E-A860-4C3F-82A9-D45F2818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E3C7CD-B718-4ABA-B950-F9A37FEA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presentation example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E3FF6B-E043-42A8-BFE6-C3138109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2950B1-53A7-43EA-A16F-E1EA6F97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F98647-7720-40B5-AC9F-00F81BEE0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Ticket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8FD4C-0C97-44D8-8C94-3E506F66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Discover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5929A-73C8-45CC-B21E-AE4E3AC55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6E78D6-B1FB-4CA1-A336-D9CDAFBD0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82E256-ABE1-4794-A732-745CF238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A98C3A-7BDC-46A6-B279-DF88BEEF6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Trace its origin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5861E9-A141-4241-952D-F0DD4516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A09B47-39B1-41AE-8980-F200C1BF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B0FD39-595C-4A9F-A79D-8AD0295C3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People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C09156-C367-4691-8936-E20D4035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 narrative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27545B-88C4-473B-B9BB-9ABD1A0A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555C69-E4D7-48C4-801A-09E68CA6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991BDE-E208-4096-B3F5-1F0B5542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349C8B-A564-4375-BC11-58F59CDE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evidence</a:t>
            </a:r>
          </a:p>
        </p:txBody>
      </p:sp>
    </p:spTree>
    <p:extLst>
      <p:ext uri="{BB962C8B-B14F-4D97-AF65-F5344CB8AC3E}">
        <p14:creationId xmlns:p14="http://schemas.microsoft.com/office/powerpoint/2010/main" val="9515305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A63E6-75BA-43B7-867A-08276A6B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EA9FC5-D78C-4334-AE7F-CBE9A10B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073C9E-9DC9-4103-ACA3-BE1C52BFC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269B28-4168-477C-96B8-77A335D7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CC7DB1-E2AA-4916-B8C9-9CC85C944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how one small artifact becomes a memorable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0BA84D-2A1A-4940-9A58-B81CC62B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F2EFFC-2120-4C15-B91E-E5E1F374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934104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43899E-F6A0-4657-9A15-E38BBE0A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B5ECA0-574D-4C72-B3A9-AF0011B4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64584C-4B5F-4443-93C9-339B88B3B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63591C-F07B-433F-B277-72F47DEA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A85B6-4BA0-4C4F-AEAF-42AAB886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storytelling presentation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A9DF5-FF5C-486A-AECC-4FFD7EF8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42CC1-5492-4098-BA3E-1C925926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EDA373-EA66-41A1-9819-E4C7A4BC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E78BEA-A18F-479F-9808-83504111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presentation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357ACA-28C6-4BDB-85CD-E9E40AF7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F38BA1-2AC6-4539-8F98-F0C89222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14D9F9-F15B-4BD1-9CF0-DA2D684A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BF1E7-1CF9-4EAA-8EFA-A2954276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295B37-F357-4B58-86CD-E0FE230D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small artifact becomes a mem…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D7FA3C-BF1F-4A3B-BC03-F5907D0CA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97566F-D6BB-44FC-9A05-3C356231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A56765-7AC4-4743-BC8F-6FEACEC9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6178D3-A1E5-4A76-BF5A-DBAB14CB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827ACD-1B79-478C-B755-D3B68453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End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C312D5-AD50-4241-9104-309377136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28435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90F62F-D7B8-4796-A932-BEA8DF0C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A50FB-7777-463C-8BB4-C1CD02D3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0F79A6-BEA3-4D64-94E7-9D963F9EB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99275D-0A59-4AC4-825E-28F9A654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8A872E-4933-4429-8527-ED8622FC6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9FF13B-AAAD-4B0F-904A-FCE444DD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540307-CEFA-4DA2-ABD7-C84CEFED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BD4BB-2CFC-4F32-98F9-DC923878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92ED1F-792B-49C8-9353-C462C631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Discover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F3058-4040-49F6-BB77-5EE07EFD0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E71ECF-EE90-4141-9AEF-213CC8DB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E68EE7-2E57-4DCB-B14F-2F0CEABDF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1A0337-CEF9-4363-89FC-1166ED16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Trace its origin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19A83A-1E67-4394-B540-998BDE3F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6BE2A-2F29-46C3-B16F-82519F93B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5323FC-DA1A-4796-8F42-022D5564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CAA31D-C2D3-48F8-8993-EDA88EB6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a narrative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9A0A89-8051-429A-97E9-F79D98EF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2C5CD6-3881-4ABA-B15D-8DE4564A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AF1DD0-9F1A-42AF-AF9B-A820C7C2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97750F-A77F-4098-9C38-7F6416DF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visual evidence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229D4D-06D1-4DE2-9545-E44C8300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A45FC1-92EB-4A17-8A09-656EF3C1C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F840EB-AB75-4AC1-8D9A-247B987A2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5C1150-4636-401F-B8C4-D45EF751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B58217-8299-4629-8530-0BA5BBFF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528896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3E5213-43B4-42B8-B7EE-87C3D8253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FECD56-60FA-4E00-9CCF-E26590CA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18383B-AA22-45BF-841C-6F754FFFF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E44F3E-5365-4A20-A72A-8EDB24A9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06D26-4655-40EC-B4B5-512F62042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presentation example: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C4FA9-1426-4823-ABE2-A2E9CF19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089FD4-1FEA-4A73-A333-974EB64C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12A449-AD43-4F69-BA0B-F914C8B0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32C966-CC6E-490B-AAAD-56590CC06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plain artifact label feels too dry.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FD85C5-F0B6-4036-A759-438ADB8D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EDA9A-5F5C-4908-BEAE-6A922144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has no clear beginning.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2FD805-F1CC-47E7-9D6D-9C2DC5F3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854ED2-2059-4881-8AAD-A69309D0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Viewers miss why the object matters.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B103EE-7E2D-438E-B2E7-9A9B75D98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3AEC9A-92A9-4E87-BAD4-F9478A75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BE9964-1F18-4A90-AEBD-2E18DF27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AD874F-CCA5-4F15-92EB-113955C2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object becomes the center of a human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2E3655-3598-44C4-82A2-6D6E569D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E85198-99BB-4DAE-9DDA-7651A331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builds curiosity naturally.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FE92BA-D29A-4CF8-932E-81CA4578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A99D2B-A458-43B5-B01E-D92D4FA5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leaves viewers with context.</a:t>
            </a:r>
          </a:p>
        </p:txBody>
      </p:sp>
    </p:spTree>
    <p:extLst>
      <p:ext uri="{BB962C8B-B14F-4D97-AF65-F5344CB8AC3E}">
        <p14:creationId xmlns:p14="http://schemas.microsoft.com/office/powerpoint/2010/main" val="6686142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ED7E13-4BCE-4DB8-B634-8F850F1E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EB8375-D8D3-49BC-8166-63BAA43C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C67673-8BEA-469F-BDD9-5D31AA5F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ABEE3F-5EB3-4695-8062-62C7AB292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4A219-D19F-48C8-B739-E69B1E88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399C7C-05D7-4992-99D4-90CEB46A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CD8FD2-5153-40BE-8081-135A6247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576EA3-C7E9-412F-AD6F-222E1EF8A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ECE976-1298-4473-BE0E-5E2A96D9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D2408F-9F36-40FB-9AA0-3B0457BD6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clear, engaging way to present an object’s backstory.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19ACAF-541D-4354-916C-9E4B009D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C936F0-7964-4E34-BF64-E72B54FF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522FBA-FA7A-4BA7-8ACC-267AFC05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F3F97F-8E78-4935-A9CE-11E760832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HISTORY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490759-CEC1-49BF-AA70-93C13459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for teaching source-based storytelling.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328735-CC58-4852-8F08-6C967B66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0B9FE4-3DEA-4155-9717-F01612166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C8A7D6-80B2-4E3D-984D-7BB9ED630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36CB7B-54F8-439D-BC88-CF2912EF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EXHIBIT DESIGNERS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A26654-70D2-4264-8B68-CECB301C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compact structure for a visitor-friendly narrative.</a:t>
            </a:r>
          </a:p>
        </p:txBody>
      </p:sp>
    </p:spTree>
    <p:extLst>
      <p:ext uri="{BB962C8B-B14F-4D97-AF65-F5344CB8AC3E}">
        <p14:creationId xmlns:p14="http://schemas.microsoft.com/office/powerpoint/2010/main" val="18350519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7DFA6DA-8341-49C6-99F5-560AD819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44398-FD4A-4D55-96BB-2ABFE0E4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C2217B-9BED-4FE1-A041-D01C01374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409BE2-D238-47C4-AD04-09ECA368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6736A3-581E-43A6-A723-84BAB32C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86BAA-B3F1-4C33-9D25-D8954197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DA0178-4D60-4166-8F55-10E7601B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36B08E-3069-4274-9BBF-CEF9F1549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4F03B-48A2-4F98-BC3D-5D0FCDB6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51B17C-B39C-453F-92C6-2E0F87BE2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B4C456-1923-4889-8D21-C9BB773B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Discover the artifact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EDC32-3959-4449-BFC4-609AA1F4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B52511-58AB-4FA1-B337-FD12E234B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4B405E-4BD6-4B4B-8A59-26F5B635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9E55D3-078F-4846-A5F4-72252E35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0EDABC-B638-4671-B45C-7EACC6CA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DCC035-97C7-42D9-BBA3-3350222D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Trace its origin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15BBA2-47F6-490D-A947-1ECD581B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057897-F1AE-4E98-AA99-1CBE3F9A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FB5BF3-06CE-4ED4-94B9-A7D4A16F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6EF320-ADF5-44D0-B011-9A3DBE6F6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F85E01-8B13-407F-82FA-7971BD16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D6AA2A-F2C0-4E1A-8A09-A0C241F6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a narrative arc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FE5E44-BF8D-44C0-B6DE-BD9CBD38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7F1CE1-8022-4EC4-9EE3-879AE4F6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484A51-BB3C-4A36-A22B-F2415C9D1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ECA2DF-CFD6-4B86-ACA5-CEC3046C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FB9123-B864-4245-92BB-BEDE2B5F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B9A04A1-A53D-4210-8BF6-FB5E44AF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visual evidence</a:t>
            </a:r>
          </a:p>
        </p:txBody>
      </p:sp>
    </p:spTree>
    <p:extLst>
      <p:ext uri="{BB962C8B-B14F-4D97-AF65-F5344CB8AC3E}">
        <p14:creationId xmlns:p14="http://schemas.microsoft.com/office/powerpoint/2010/main" val="19789579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305105-5FEA-4F92-B929-78A8D1D7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50440-9C21-48F3-B9C4-ACE71D69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2A0643-6527-4EE3-9A55-1ED06B58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D51457-1E59-4ECE-9C3C-4A6E11BE8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2CDEF6-347B-4EDD-9F4B-5E62AA36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4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presentation example: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DBD5E9-9C81-44F5-B195-F2F23A02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661824-6811-4189-A6A1-5E310E6D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735C1-A25F-4FB5-828A-78091A90D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train ticket reveal a city’s hidden past?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EE2083-5172-41BE-9DCB-BA8764BB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700FCC-8A17-4F5E-B678-FC6691225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B14164-33A6-432B-80DE-DA7F2B84C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0AD3A1-D4A7-451A-A6EB-052F6E96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Trace its origin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372D32-F9BF-4BA9-9212-6022126B3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FA110C-7C8F-4DAD-98E1-2BC653B1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A0A0A2-2223-4A4D-984D-F408F997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a narrative arc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F591B9-41F3-484A-80B1-449CF498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EF78D9-48F0-45ED-9D9B-B61C1E69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9AC604-C40D-486D-87FF-09CD3D79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358080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117E49-D106-46AD-B49F-0B997D4FD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ABD5F-FE2B-4E49-B5C8-AE7AA641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02E75B-81E5-45EC-A6F6-FD4AABB1C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9A9B5-3E5D-43F3-B556-CC3043EB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F4E8E5-0CB6-4543-AB6B-B87A4789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presentation example: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FF11D-9B35-4F51-9406-20313D5D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ABEB2E-A17C-4C99-A939-C369E8BC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FC6AF4-EEF2-43EE-B7C6-1C763B8D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834398-E87F-439A-8711-B88224D7D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Discover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BE8582-3B78-4CFC-A968-EE25AAF38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14F8EE-1F69-438D-8953-81681EE7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6CE18B-42B7-4DA4-81AC-656FDE7C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BA8FD8-A258-48F1-9385-2EF82196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6207B5-7F33-44E5-B942-4159A122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Trace its origin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CB6987-B368-484C-B63A-314C02EDE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3465C-2557-4911-84B6-1763B8AC3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FF9595-48A5-4908-BA6F-D9610FB95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F8D93-7E21-4D0D-94A9-DD99DA7C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523B27-882A-4259-B4EE-97FF7185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a narrative arc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21B2C0-3EA7-4D01-BA88-B591AA363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83FDA9-3962-4E42-AEC9-93B8CAE9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5487B3-F3C4-4CD4-84B7-B852CE8D7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AC11C7-635F-4D33-8804-850D1C12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5567A9-807D-4622-9E7C-4A1193DD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DE690E-FB92-4EFE-8973-AD5D7F43E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116560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7CACF3-E2D7-49A0-8FC7-E7F8C839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E0305-5698-4CE5-8CD3-34858E1ED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AEF440-2A65-4CE4-91A8-DE39F2C1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small details into a story people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CFE925-ECFB-4CBD-B1D6-51708034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8BC80-D523-42C5-BE29-2FD3843A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C60E0F-F240-41CC-9E21-CB860979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4C6C9C-ECA4-452E-97E1-111A7C50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240195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2026-10-01T22:19:05.3810000Z</dcterms:created>
  <dcterms:modified xsi:type="dcterms:W3CDTF">2026-10-01T22:19:05.3810000Z</dcterms:modified>
</coreProperties>
</file>