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ec29469e2a64bd7" /><Relationship Type="http://schemas.openxmlformats.org/officeDocument/2006/relationships/extended-properties" Target="/docProps/app.xml" Id="Rf5100c42490f4afa" /><Relationship Type="http://schemas.openxmlformats.org/officeDocument/2006/relationships/officeDocument" Target="/ppt/presentation.xml" Id="Rb9cc5b99742f4ea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d1f9f79a78e4113"/>
  </p:sldMasterIdLst>
  <p:notesMasterIdLst>
    <p:notesMasterId xmlns:r="http://schemas.openxmlformats.org/officeDocument/2006/relationships" r:id="Raed887c0d8af49fd"/>
  </p:notesMasterIdLst>
  <p:sldIdLst>
    <p:sldId xmlns:r="http://schemas.openxmlformats.org/officeDocument/2006/relationships" id="256" r:id="Ra0f329a71bd84c34"/>
    <p:sldId xmlns:r="http://schemas.openxmlformats.org/officeDocument/2006/relationships" id="257" r:id="R73a8b6d31d7848bb"/>
    <p:sldId xmlns:r="http://schemas.openxmlformats.org/officeDocument/2006/relationships" id="258" r:id="Rad8aff920b4f4fc8"/>
    <p:sldId xmlns:r="http://schemas.openxmlformats.org/officeDocument/2006/relationships" id="259" r:id="Rf5ca930bfc494bd8"/>
    <p:sldId xmlns:r="http://schemas.openxmlformats.org/officeDocument/2006/relationships" id="260" r:id="Rf399ad2e7eb44ec3"/>
    <p:sldId xmlns:r="http://schemas.openxmlformats.org/officeDocument/2006/relationships" id="261" r:id="R2a5b390fd4e24e73"/>
    <p:sldId xmlns:r="http://schemas.openxmlformats.org/officeDocument/2006/relationships" id="262" r:id="R6d6508dbf2da4553"/>
    <p:sldId xmlns:r="http://schemas.openxmlformats.org/officeDocument/2006/relationships" id="263" r:id="R26653d20dbf84d6c"/>
    <p:sldId xmlns:r="http://schemas.openxmlformats.org/officeDocument/2006/relationships" id="264" r:id="Rfb2fd0b0f68e4e74"/>
    <p:sldId xmlns:r="http://schemas.openxmlformats.org/officeDocument/2006/relationships" id="265" r:id="R436ac074a5b14a4f"/>
    <p:sldId xmlns:r="http://schemas.openxmlformats.org/officeDocument/2006/relationships" id="266" r:id="R34311040720f43b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4b1c90d20974f0f" /><Relationship Type="http://schemas.openxmlformats.org/officeDocument/2006/relationships/slideMaster" Target="/ppt/slideMasters/slideMaster1.xml" Id="R0d1f9f79a78e4113" /><Relationship Type="http://schemas.openxmlformats.org/officeDocument/2006/relationships/notesMaster" Target="/ppt/notesMasters/notesMaster1.xml" Id="Raed887c0d8af49fd" /><Relationship Type="http://schemas.openxmlformats.org/officeDocument/2006/relationships/presProps" Target="/ppt/presProps.xml" Id="R90aaf5fc257f40af" /><Relationship Type="http://schemas.openxmlformats.org/officeDocument/2006/relationships/tableStyles" Target="/ppt/tableStyles.xml" Id="Rc5eddfa4f6554d71" /><Relationship Type="http://schemas.openxmlformats.org/officeDocument/2006/relationships/slide" Target="/ppt/slides/slide1.xml" Id="Ra0f329a71bd84c34" /><Relationship Type="http://schemas.openxmlformats.org/officeDocument/2006/relationships/slide" Target="/ppt/slides/slide2.xml" Id="R73a8b6d31d7848bb" /><Relationship Type="http://schemas.openxmlformats.org/officeDocument/2006/relationships/slide" Target="/ppt/slides/slide3.xml" Id="Rad8aff920b4f4fc8" /><Relationship Type="http://schemas.openxmlformats.org/officeDocument/2006/relationships/slide" Target="/ppt/slides/slide4.xml" Id="Rf5ca930bfc494bd8" /><Relationship Type="http://schemas.openxmlformats.org/officeDocument/2006/relationships/slide" Target="/ppt/slides/slide5.xml" Id="Rf399ad2e7eb44ec3" /><Relationship Type="http://schemas.openxmlformats.org/officeDocument/2006/relationships/slide" Target="/ppt/slides/slide6.xml" Id="R2a5b390fd4e24e73" /><Relationship Type="http://schemas.openxmlformats.org/officeDocument/2006/relationships/slide" Target="/ppt/slides/slide7.xml" Id="R6d6508dbf2da4553" /><Relationship Type="http://schemas.openxmlformats.org/officeDocument/2006/relationships/slide" Target="/ppt/slides/slide8.xml" Id="R26653d20dbf84d6c" /><Relationship Type="http://schemas.openxmlformats.org/officeDocument/2006/relationships/slide" Target="/ppt/slides/slide9.xml" Id="Rfb2fd0b0f68e4e74" /><Relationship Type="http://schemas.openxmlformats.org/officeDocument/2006/relationships/slide" Target="/ppt/slides/slide10.xml" Id="R436ac074a5b14a4f" /><Relationship Type="http://schemas.openxmlformats.org/officeDocument/2006/relationships/slide" Target="/ppt/slides/slide11.xml" Id="R34311040720f43b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62e3171d59b450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0f4462c1e6547fb" /><Relationship Type="http://schemas.openxmlformats.org/officeDocument/2006/relationships/notesMaster" Target="/ppt/notesMasters/notesMaster1.xml" Id="Rca8149cb807e484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57cbe538b304f8e" /><Relationship Type="http://schemas.openxmlformats.org/officeDocument/2006/relationships/notesMaster" Target="/ppt/notesMasters/notesMaster1.xml" Id="R1f880d30cf7d4c8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d5d136267264aec" /><Relationship Type="http://schemas.openxmlformats.org/officeDocument/2006/relationships/notesMaster" Target="/ppt/notesMasters/notesMaster1.xml" Id="Rc22ea40e199d4a3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7f0b2808b4b4f26" /><Relationship Type="http://schemas.openxmlformats.org/officeDocument/2006/relationships/notesMaster" Target="/ppt/notesMasters/notesMaster1.xml" Id="R39c8dfc8beb4429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79dbea14e3b42ea" /><Relationship Type="http://schemas.openxmlformats.org/officeDocument/2006/relationships/notesMaster" Target="/ppt/notesMasters/notesMaster1.xml" Id="Rc8f76e02e2f5490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5adf36705814d0e" /><Relationship Type="http://schemas.openxmlformats.org/officeDocument/2006/relationships/notesMaster" Target="/ppt/notesMasters/notesMaster1.xml" Id="R7b5858222c214b4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1b9d783ef5e4dff" /><Relationship Type="http://schemas.openxmlformats.org/officeDocument/2006/relationships/notesMaster" Target="/ppt/notesMasters/notesMaster1.xml" Id="Rc93dedda8f894d0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b993b7db772456c" /><Relationship Type="http://schemas.openxmlformats.org/officeDocument/2006/relationships/notesMaster" Target="/ppt/notesMasters/notesMaster1.xml" Id="Raa6526fa9ae94e2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f69e79b81224ea4" /><Relationship Type="http://schemas.openxmlformats.org/officeDocument/2006/relationships/notesMaster" Target="/ppt/notesMasters/notesMaster1.xml" Id="R5f3d5d0e695449f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84a4b6d9e82440a" /><Relationship Type="http://schemas.openxmlformats.org/officeDocument/2006/relationships/notesMaster" Target="/ppt/notesMasters/notesMaster1.xml" Id="Redcfa860ecbf43b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c7d4f1a17764f03" /><Relationship Type="http://schemas.openxmlformats.org/officeDocument/2006/relationships/notesMaster" Target="/ppt/notesMasters/notesMaster1.xml" Id="R466efd7fc249433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611be0f81e7437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69228f9ef2d4c91" /><Relationship Type="http://schemas.openxmlformats.org/officeDocument/2006/relationships/slideLayout" Target="/ppt/slideLayouts/slideLayout1.xml" Id="Raebb5857f42b43d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ebb5857f42b43d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d6299d0e9f49a8" /><Relationship Type="http://schemas.openxmlformats.org/officeDocument/2006/relationships/image" Target="/ppt/media/image.png" Id="R28f97b9506514f9b" /><Relationship Type="http://schemas.openxmlformats.org/officeDocument/2006/relationships/notesSlide" Target="/ppt/notesSlides/notesSlide1.xml" Id="R762c479e11dc430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287c68c482498c" /><Relationship Type="http://schemas.openxmlformats.org/officeDocument/2006/relationships/notesSlide" Target="/ppt/notesSlides/notesSlide2.xml" Id="R2150c60491da4b5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36cae869994aca" /><Relationship Type="http://schemas.openxmlformats.org/officeDocument/2006/relationships/notesSlide" Target="/ppt/notesSlides/notesSlide3.xml" Id="R1f8f279e7de84d7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1f345371a74ca9" /><Relationship Type="http://schemas.openxmlformats.org/officeDocument/2006/relationships/notesSlide" Target="/ppt/notesSlides/notesSlide4.xml" Id="R481164e1d567458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01710b426c4d38" /><Relationship Type="http://schemas.openxmlformats.org/officeDocument/2006/relationships/notesSlide" Target="/ppt/notesSlides/notesSlide5.xml" Id="R211854d283f049f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b8af8ae1e34113" /><Relationship Type="http://schemas.openxmlformats.org/officeDocument/2006/relationships/notesSlide" Target="/ppt/notesSlides/notesSlide6.xml" Id="R0eca8d88736a472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c654659d484bbc" /><Relationship Type="http://schemas.openxmlformats.org/officeDocument/2006/relationships/notesSlide" Target="/ppt/notesSlides/notesSlide7.xml" Id="R0e542807d1644db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6036bf7ba84bfd" /><Relationship Type="http://schemas.openxmlformats.org/officeDocument/2006/relationships/notesSlide" Target="/ppt/notesSlides/notesSlide8.xml" Id="Rc1d4f11c4a964c6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5b9f09fa7f443d" /><Relationship Type="http://schemas.openxmlformats.org/officeDocument/2006/relationships/notesSlide" Target="/ppt/notesSlides/notesSlide9.xml" Id="Rb45a0122b78241b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a9dd37380640d1" /><Relationship Type="http://schemas.openxmlformats.org/officeDocument/2006/relationships/notesSlide" Target="/ppt/notesSlides/notesSlide10.xml" Id="Re70bb2776e7d43d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d51b74c5f143a4" /><Relationship Type="http://schemas.openxmlformats.org/officeDocument/2006/relationships/notesSlide" Target="/ppt/notesSlides/notesSlide11.xml" Id="Rb7583e0eca1c41b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7EB75E-B157-4387-9583-12098AF31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47726A-93B7-46CC-987F-421993239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5108AD-2972-4EBA-89E4-26E117E6F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Storytelling Presentation Examples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4FCBDD-E0FA-4843-A55C-D43C88F38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neighborhood bakery turns a quiet launch into a memorable customer story.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9BEA59-24FA-493D-97E2-975352027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E18D5E-C95F-4753-ACE0-0B129F24F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53F0DC-8E2D-48C0-A009-F9CA65BD2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B50C28-694D-4E4C-B2BA-BE94CAE27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f97b9506514f9b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16410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94CBD3F-36E2-4285-89A6-3CDAEA965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87B977-89B4-401B-A131-463912503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DD2139-3E7A-47B6-B4D3-C16F47BBB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AF3506-63E5-472B-B0A1-44A2D55C2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5AEA6D-A422-4AB8-A3D9-5C6A21FF0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storytelling presentation examples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B21067-31BB-4112-931A-B7A821952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6E4D5F-08EA-4EA7-9B43-8E23BD628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E8DA67-054E-46DF-B0C3-F8FA9564D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Setup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70823F-02AD-4A4B-BAA2-AB76567EE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hero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5D1B09-A43A-4B82-AA08-2EBEF1400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00F812-322C-4410-AC20-D9C85A3A1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93AAF0-36A0-46AA-872D-F888FE783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Conflict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43B5F3-8DEC-4D9E-B003-C3CA907A9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turning point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BC4AF0-B24C-46B6-BA0A-1EC3A67F9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5D88BE-30B9-4424-94ED-67B7E868D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F41EC8-537E-489E-97BE-979A21EA5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Shift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889A5C-EA15-4C7C-A76C-364E9FEE0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vivid details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612291-808F-4C9F-BB9F-C6B828679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2EEB93-2F02-4559-9C21-B57087AC2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F508211-B416-44FA-B75C-14E5B7C78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Lesson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621FD8-4020-46D0-AAC2-CCC814307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outcome</a:t>
            </a:r>
          </a:p>
        </p:txBody>
      </p:sp>
    </p:spTree>
    <p:extLst>
      <p:ext uri="{BB962C8B-B14F-4D97-AF65-F5344CB8AC3E}">
        <p14:creationId xmlns:p14="http://schemas.microsoft.com/office/powerpoint/2010/main" val="211978563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D45A08-062C-4892-B328-7C16FA73F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68406C-27DB-40D8-BF53-E94061BDE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1B9A52-5317-4F02-BCA5-0F4756B7C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9C42D7-E44E-41B5-B32A-FD80EFBFB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273A45-DCF3-4117-8483-1516485CC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how one small brand builds trust through a simple narrative.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047F06-395E-4AD7-B3E2-12CE5D564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E01154-7DC1-41DA-A03E-6319A617F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28804139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9FBDC0-EDFB-4BEF-BA16-6F97ACFBD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936B76-C58C-4BB7-81F9-462C5A655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FD2679-ED5F-4F44-B4AB-835EA74AF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110299-FD6A-4BD2-9350-67DF5A10D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8073F7-2BB6-4D6C-872D-8DEBD8400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storytelling presentation examples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8E9EAF-D4E6-4C2C-BE52-5ABF2CF6C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D54A90-3358-4B64-9DE9-A1ADEA73F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4E5014-1ACB-4C7C-94D5-79E13BCF4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032A2B-C41C-4458-8F63-A7A56775E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storytelling presentation examples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B5EE35-9C02-4E61-9296-302467FE9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091DDF-F947-401A-B453-081CA7CAC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847EA8-ADED-4402-A847-FADB15AA1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FB9934-14CC-4FAF-B7EA-A765D863C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4D4C7B-9998-4578-B85C-92C8CAFEF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how one small brand builds trust thr…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3857B5-CD75-45C3-94CC-DE6F5D5B9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B7DC99-D3F4-4A30-B132-87E57A977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0FC486-5E53-4F32-85F7-2904490C6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650ADA-9ED2-45FF-BC74-97B75093B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35A6F31-B790-425D-A23A-F04393D47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Business: End with a takeaway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0AA83E-DB2A-49C7-917F-1DAA139BE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60398340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7DB7AC4-1909-403B-B1E2-2D4640C8C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B62125-8745-44F8-B48A-BF8F35CFE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D9F0BD-6A19-4D56-8767-3B4734104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B9A926-E3FD-4D89-8FB1-C1DFB5371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05B4AA-CC17-4A07-8D31-096954A91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EA4E42-BC34-438C-818D-70E5C4D59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76D784-4A01-43BC-AAAF-6B738862B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7D18EE-27D4-42EB-A7AE-E69238AC0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869584-9965-4506-9088-F71C9B175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hero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5720D3-7D1A-4CA9-B21F-F93CE18BB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258E8A-25EA-4112-86BB-FB66F5325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6306BE-AB81-4306-AFF4-9FA721512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96BEF6-D5E9-4452-9D46-29F33AD91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turning point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C7EA62-2419-4A73-880F-D68362930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832199-36B5-451B-BA8C-DB4A36BFA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CE7BB4-B3FF-4D17-BC7A-5E2113841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5A65F9-A0E1-4E70-92A3-36807E9DA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vivid details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8491B0-AC03-48CD-816E-5DE1DD241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D97AB7-DBD0-4765-8C55-BDB7F5C0D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86810F7-3022-4CFA-8E13-9F14AA29A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3F0CCE-C6C0-4267-A6FE-18F1AE8EE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the outcome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615F5A8-C5AA-48DC-AB98-3F43A5F33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0E88D2B-8F49-438D-8063-3A81F1FCD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2E2A355-70A8-4E64-8617-193F0A27B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5D43CAC-E735-4559-9B5F-5886D5851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End with a takeaway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A69B026-E57E-4498-BB75-8A86325EE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75718297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7448F47-239C-40D6-8C01-0920D5598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796881-A190-4849-8BAC-4606C34BF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BE43AA-F75B-4D72-BAC9-28DD8E2D0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A532A3-1EFD-46E1-8F9C-0578B1ED4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D37934-B961-427F-B976-2D2AE669C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storytelling presentation examples: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6E6E18-2C5A-4947-A6B3-76533F96F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8FF3C0-1FF1-44A1-870D-2E879BBA6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EA0626-2F49-4557-9790-5762A48AD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5E219E-A5EB-48B9-AD72-0FCF2EF0A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20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message feels generic and forgettable.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A92F58-283A-41D8-8624-DB3FD72AC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B654E4-0A24-4D0B-A1E5-59824BD8B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audience hears features, not a story.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7E7B07-026E-4370-B631-C6587B77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63C030-E5F9-49E8-B967-B19271071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ending leaves no clear takeaway.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0B6474-6068-4D5D-833B-9F0A1D98A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6E6733-676C-421D-AEDB-950CBFE60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246DD9-43F6-463C-AED8-869EC2199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144864-0564-4772-A5B3-6D8353FC7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35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brand feels human and easy to remember.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3949C1-50B3-454A-B335-E1AC6CE55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D16185-5733-494C-99D6-834B21C59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4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point connects to one clear narrative arc.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57EB9BA-5328-4E9C-AC5D-EBC1CAAB8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1F73E7-9EB7-4287-B76F-16E4EF883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6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close gives the audience a simple next step.</a:t>
            </a:r>
          </a:p>
        </p:txBody>
      </p:sp>
    </p:spTree>
    <p:extLst>
      <p:ext uri="{BB962C8B-B14F-4D97-AF65-F5344CB8AC3E}">
        <p14:creationId xmlns:p14="http://schemas.microsoft.com/office/powerpoint/2010/main" val="127367886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819456-FF92-4A80-8F49-C605E7075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7DD75E-1C13-411C-86B0-EDB730C20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C01820-E969-4BF9-B8FB-7A668BBF4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1DE697-8AAA-492B-BB54-20E6036C8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E3FF60-89DA-4E6A-A3F7-8B820BA2B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AAFD2C-54DD-43FE-84B4-22DEA44AF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18C7B9-C573-41AE-883B-6393E4A26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601868-E67C-41F6-A400-78EFA8AB6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880B0E-7E4F-44DD-A3AA-681DCF5D5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DC4711-8910-4AF2-AA34-036D37265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way to explain why their brand matters.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E9EF11-90CD-4E9A-98A2-D94243EC8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BAADE5-9DBE-496C-8A9D-60C0DBBF7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A8311F-D891-47D3-BA8F-F751594AD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D17A01-22C4-49E3-8626-1FDDAF2AA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88FFBE-10EB-405C-8F95-E4904A941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story structure that keeps audiences engaged.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2A3698-F14E-4072-9143-2FAD6E3CA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12780D-4EEE-493C-8EE3-3712002B8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D43CC9-6FE2-4D09-B91C-0F8050105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62EBD3-8625-4E04-9AC4-68BAE179F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6BF97F-104F-4F45-A7DC-D36AC2B3B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shared narrative for pitches and presentations.</a:t>
            </a:r>
          </a:p>
        </p:txBody>
      </p:sp>
    </p:spTree>
    <p:extLst>
      <p:ext uri="{BB962C8B-B14F-4D97-AF65-F5344CB8AC3E}">
        <p14:creationId xmlns:p14="http://schemas.microsoft.com/office/powerpoint/2010/main" val="20458505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666A0FE-9E55-46FC-BA53-447968202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6A6305-A6B5-419E-ABD3-C5B72D3F8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62900C-8ACB-45DE-9C28-50FA2D25D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F3A66F-2566-46E8-BA59-044725316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2E452A-BA45-46D6-B011-85689D20A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2FD039-B35D-4826-8C96-50CB36061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98B28A-7247-4AF0-BBFC-A0973FD04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2EE419-09C0-44F3-9A4A-1CBBB2854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6B7E17-8696-4976-9620-A40A3D623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020A02-400C-4D9D-B4E0-F0C209F20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2963A1-0FC7-46B2-81BF-3C0F6709D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hero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46E037-CE95-4983-BB48-FC342DEFC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CA6CC2-BED2-4485-89F9-98A7F75CF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62C9A3-E584-4B19-B330-1AFB6CB8A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26EEAB-D8D7-4D76-879B-6A4FC8B88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44A0F8-3704-4A16-964A-3DF322BB2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6B0370-1367-4060-B0BC-31D734BF6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turning point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65DB44-1D65-462D-B1A6-5221BAF13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8AE57A-49EE-4524-8D47-F8B53859C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6C61535-9127-4E17-A1D3-333E3E706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33973B-FDA4-41B4-8A22-7FBE0C20C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3DDE8FB-C6D9-4D7E-B56C-0E7598EFC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BE0FB3E-524A-4E63-82F6-634FEB50E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vivid details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6D04448-325A-408B-8F21-7C3344D33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72A6DF1-B487-48E2-B708-2EB55A9B5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9AD84E6-9F2F-4AD2-A5B1-ADC3238C0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947A175-97B3-4647-8D41-53293F92A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934579A-4D89-44A5-B14E-76A986920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CD764E4-78EE-4971-BF32-1A8BFF0EF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the outcome</a:t>
            </a:r>
          </a:p>
        </p:txBody>
      </p:sp>
    </p:spTree>
    <p:extLst>
      <p:ext uri="{BB962C8B-B14F-4D97-AF65-F5344CB8AC3E}">
        <p14:creationId xmlns:p14="http://schemas.microsoft.com/office/powerpoint/2010/main" val="4926221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E32C8F-7416-496D-9A73-857EE0A24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77CD0C-8C02-4D09-8EA5-C6750E178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7CB7BC-9ECC-4F0E-B83D-40D42C98A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85A8B8-CBC5-42D5-B83C-FABF8EB4E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F925BF-4C6A-44FD-9287-4022BFAE4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904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storytelling presentation examples: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49445D-D607-454E-8BDB-B88FC774C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0DECD2-FE14-4E70-9283-3E0C6CD32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9B6CBA-2B04-4C94-B310-82DE31A7D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did a bakery use one customer story to make its launch feel personal?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D53C57-DA28-4028-A9F4-2F8230903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A926B5-F5C0-48A1-994C-884F254C9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60FF0F-0C3E-4DF7-AAC2-58772A974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469EF2-3EFB-4128-BD03-EA7BA769A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turning point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E636F1-BD59-4B19-8A70-6CD8B0BF9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A7B4EB-C582-49E6-967B-D3F0B9DDE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0DD8E2-3247-4185-9CB0-297E72C36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vivid details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6AB901-790A-4896-9E04-BFDFD260E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0FB5D3F-B48D-4000-8CC6-3DA777241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83BBA2-694F-4E25-9F64-FCF46A205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a takeaway</a:t>
            </a:r>
          </a:p>
        </p:txBody>
      </p:sp>
    </p:spTree>
    <p:extLst>
      <p:ext uri="{BB962C8B-B14F-4D97-AF65-F5344CB8AC3E}">
        <p14:creationId xmlns:p14="http://schemas.microsoft.com/office/powerpoint/2010/main" val="93373502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C67A828-8538-4BAC-BCF2-0AFC94926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03200D-3527-48A0-8B55-6A494A3FE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C41EFF-919C-4139-9F4F-FB2A6F1AF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8B25DB-B183-4AF4-B9E3-C3C9B9F30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1C0906-10AE-4D15-AC64-7C348A312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storytelling presentation examples: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8806AA-5007-40DA-9CFE-5873A3313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AD1D6E-DC18-4E1A-B6B4-E55FEED11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24031F-A1C6-44C9-81BD-87B089E12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74AC63-0D8B-41E5-9702-7E81943D5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hero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C96EDC-E0A6-415C-BA8B-1CFB2517D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2162B7-6075-468C-904E-C7FEB0423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4FD246-1C23-4DDF-83DD-A76798F32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AB3633-6A08-41B3-837E-84CE30678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ACEB56-4DFF-4ED9-9143-46FBBD8D1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turning point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6426F3-A256-419F-8A71-E40141742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37DD08-2D18-47DF-8E13-15004716E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C272AD-DCD8-4753-9875-88A0953AD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5788A6-972D-43BF-A1D7-FE4CBA8BA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F55CFC1-5714-442E-B302-57DB9BC91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vivid details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D949B5-467D-4DCA-B5FA-B7A07B0A6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8C1222-3BB2-42C8-A3C5-2E014436D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D67999F-4450-4DAE-AE84-93D317541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CBC7BCF-8868-42AA-98F5-D90CD4A95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E1BEFFD-6B6B-4BEC-8FAF-9C4834F95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End with a takeaway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927F678-5536-443D-9CE1-24929C5B6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81119327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516D32-5CA1-49A9-BBC8-0A904B1E6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802ECA-2A11-4409-AF67-DB3313D4B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9AD993-A620-44E1-AE1C-58E074A35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facts into a story people want to follow.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22BADB-D963-4C21-9A41-E24D2BF44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39D909-523A-47B1-A03E-28722C901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955AE4-2933-42D7-89BB-2BA134167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330EDE-8E8E-4BD2-B0FD-06921C960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95435246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2026-10-01T20:12:20.5040000Z</dcterms:created>
  <dcterms:modified xsi:type="dcterms:W3CDTF">2026-10-01T20:12:20.5040000Z</dcterms:modified>
</coreProperties>
</file>