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88800bfde64581" /><Relationship Type="http://schemas.openxmlformats.org/officeDocument/2006/relationships/extended-properties" Target="/docProps/app.xml" Id="R94d4224ed0914343" /><Relationship Type="http://schemas.openxmlformats.org/officeDocument/2006/relationships/officeDocument" Target="/ppt/presentation.xml" Id="Rde7a7c43e5b144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c4bbc504c04243"/>
  </p:sldMasterIdLst>
  <p:notesMasterIdLst>
    <p:notesMasterId xmlns:r="http://schemas.openxmlformats.org/officeDocument/2006/relationships" r:id="R57eb8f0f1c7f4094"/>
  </p:notesMasterIdLst>
  <p:sldIdLst>
    <p:sldId xmlns:r="http://schemas.openxmlformats.org/officeDocument/2006/relationships" id="256" r:id="R685362505d0444a1"/>
    <p:sldId xmlns:r="http://schemas.openxmlformats.org/officeDocument/2006/relationships" id="257" r:id="Rfba2eeabe61f4228"/>
    <p:sldId xmlns:r="http://schemas.openxmlformats.org/officeDocument/2006/relationships" id="258" r:id="Raa725c531b9342f9"/>
    <p:sldId xmlns:r="http://schemas.openxmlformats.org/officeDocument/2006/relationships" id="259" r:id="R528593064d7946ec"/>
    <p:sldId xmlns:r="http://schemas.openxmlformats.org/officeDocument/2006/relationships" id="260" r:id="Re63eefb915a943f9"/>
    <p:sldId xmlns:r="http://schemas.openxmlformats.org/officeDocument/2006/relationships" id="261" r:id="R9a005d16bd364e62"/>
    <p:sldId xmlns:r="http://schemas.openxmlformats.org/officeDocument/2006/relationships" id="262" r:id="R5ed0541b127c4ddb"/>
    <p:sldId xmlns:r="http://schemas.openxmlformats.org/officeDocument/2006/relationships" id="263" r:id="Re23c13eb0c3449be"/>
    <p:sldId xmlns:r="http://schemas.openxmlformats.org/officeDocument/2006/relationships" id="264" r:id="R103921b736954692"/>
    <p:sldId xmlns:r="http://schemas.openxmlformats.org/officeDocument/2006/relationships" id="265" r:id="R663b6655715e4d72"/>
    <p:sldId xmlns:r="http://schemas.openxmlformats.org/officeDocument/2006/relationships" id="266" r:id="R5f0f0228fb6345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bf63ea2f70438d" /><Relationship Type="http://schemas.openxmlformats.org/officeDocument/2006/relationships/slideMaster" Target="/ppt/slideMasters/slideMaster1.xml" Id="R4dc4bbc504c04243" /><Relationship Type="http://schemas.openxmlformats.org/officeDocument/2006/relationships/notesMaster" Target="/ppt/notesMasters/notesMaster1.xml" Id="R57eb8f0f1c7f4094" /><Relationship Type="http://schemas.openxmlformats.org/officeDocument/2006/relationships/presProps" Target="/ppt/presProps.xml" Id="R00eabeca44d34448" /><Relationship Type="http://schemas.openxmlformats.org/officeDocument/2006/relationships/tableStyles" Target="/ppt/tableStyles.xml" Id="Rfbc59ff57d1b41ac" /><Relationship Type="http://schemas.openxmlformats.org/officeDocument/2006/relationships/slide" Target="/ppt/slides/slide1.xml" Id="R685362505d0444a1" /><Relationship Type="http://schemas.openxmlformats.org/officeDocument/2006/relationships/slide" Target="/ppt/slides/slide2.xml" Id="Rfba2eeabe61f4228" /><Relationship Type="http://schemas.openxmlformats.org/officeDocument/2006/relationships/slide" Target="/ppt/slides/slide3.xml" Id="Raa725c531b9342f9" /><Relationship Type="http://schemas.openxmlformats.org/officeDocument/2006/relationships/slide" Target="/ppt/slides/slide4.xml" Id="R528593064d7946ec" /><Relationship Type="http://schemas.openxmlformats.org/officeDocument/2006/relationships/slide" Target="/ppt/slides/slide5.xml" Id="Re63eefb915a943f9" /><Relationship Type="http://schemas.openxmlformats.org/officeDocument/2006/relationships/slide" Target="/ppt/slides/slide6.xml" Id="R9a005d16bd364e62" /><Relationship Type="http://schemas.openxmlformats.org/officeDocument/2006/relationships/slide" Target="/ppt/slides/slide7.xml" Id="R5ed0541b127c4ddb" /><Relationship Type="http://schemas.openxmlformats.org/officeDocument/2006/relationships/slide" Target="/ppt/slides/slide8.xml" Id="Re23c13eb0c3449be" /><Relationship Type="http://schemas.openxmlformats.org/officeDocument/2006/relationships/slide" Target="/ppt/slides/slide9.xml" Id="R103921b736954692" /><Relationship Type="http://schemas.openxmlformats.org/officeDocument/2006/relationships/slide" Target="/ppt/slides/slide10.xml" Id="R663b6655715e4d72" /><Relationship Type="http://schemas.openxmlformats.org/officeDocument/2006/relationships/slide" Target="/ppt/slides/slide11.xml" Id="R5f0f0228fb6345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a87c585a4141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a88c892b0e42e7" /><Relationship Type="http://schemas.openxmlformats.org/officeDocument/2006/relationships/notesMaster" Target="/ppt/notesMasters/notesMaster1.xml" Id="Re85334f0fd184b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09bbae4d734113" /><Relationship Type="http://schemas.openxmlformats.org/officeDocument/2006/relationships/notesMaster" Target="/ppt/notesMasters/notesMaster1.xml" Id="R3a0f0b62848045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df6e8bd98843f5" /><Relationship Type="http://schemas.openxmlformats.org/officeDocument/2006/relationships/notesMaster" Target="/ppt/notesMasters/notesMaster1.xml" Id="Rcaa56c9fdae645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605e7e7a8c48ff" /><Relationship Type="http://schemas.openxmlformats.org/officeDocument/2006/relationships/notesMaster" Target="/ppt/notesMasters/notesMaster1.xml" Id="R9b52d74227c1408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d93f41b4fe4665" /><Relationship Type="http://schemas.openxmlformats.org/officeDocument/2006/relationships/notesMaster" Target="/ppt/notesMasters/notesMaster1.xml" Id="Rb754da1bb91545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31803d67d14682" /><Relationship Type="http://schemas.openxmlformats.org/officeDocument/2006/relationships/notesMaster" Target="/ppt/notesMasters/notesMaster1.xml" Id="Rf944eed1597848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14bbae31fc4f3e" /><Relationship Type="http://schemas.openxmlformats.org/officeDocument/2006/relationships/notesMaster" Target="/ppt/notesMasters/notesMaster1.xml" Id="Rec1b0c83cf114e8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13371f653b41b4" /><Relationship Type="http://schemas.openxmlformats.org/officeDocument/2006/relationships/notesMaster" Target="/ppt/notesMasters/notesMaster1.xml" Id="R887d8c461fd04e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686d85db804c6e" /><Relationship Type="http://schemas.openxmlformats.org/officeDocument/2006/relationships/notesMaster" Target="/ppt/notesMasters/notesMaster1.xml" Id="R388a4245190c4a1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c4eac3ed79d4051" /><Relationship Type="http://schemas.openxmlformats.org/officeDocument/2006/relationships/notesMaster" Target="/ppt/notesMasters/notesMaster1.xml" Id="R1adf50545de54a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0cc4ebdd17845c5" /><Relationship Type="http://schemas.openxmlformats.org/officeDocument/2006/relationships/notesMaster" Target="/ppt/notesMasters/notesMaster1.xml" Id="R63014cd3ef1f41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4179d5b51f475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60758d613f4614" /><Relationship Type="http://schemas.openxmlformats.org/officeDocument/2006/relationships/slideLayout" Target="/ppt/slideLayouts/slideLayout1.xml" Id="R93dd1baa81aa4e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dd1baa81aa4e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6cb0ddd44a4866" /><Relationship Type="http://schemas.openxmlformats.org/officeDocument/2006/relationships/image" Target="/ppt/media/image.png" Id="R2591c19267d24a34" /><Relationship Type="http://schemas.openxmlformats.org/officeDocument/2006/relationships/notesSlide" Target="/ppt/notesSlides/notesSlide1.xml" Id="R2097487718c549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eae039a714f61" /><Relationship Type="http://schemas.openxmlformats.org/officeDocument/2006/relationships/notesSlide" Target="/ppt/notesSlides/notesSlide2.xml" Id="Rf48f6ff336a341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ce7201ce34294" /><Relationship Type="http://schemas.openxmlformats.org/officeDocument/2006/relationships/notesSlide" Target="/ppt/notesSlides/notesSlide3.xml" Id="Rf247ed2784f848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84123c29aa4675" /><Relationship Type="http://schemas.openxmlformats.org/officeDocument/2006/relationships/notesSlide" Target="/ppt/notesSlides/notesSlide4.xml" Id="R0aa2ee1fed2a44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069e7d40f41e5" /><Relationship Type="http://schemas.openxmlformats.org/officeDocument/2006/relationships/notesSlide" Target="/ppt/notesSlides/notesSlide5.xml" Id="Rb675d830c0dc42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d8f325ddb4836" /><Relationship Type="http://schemas.openxmlformats.org/officeDocument/2006/relationships/notesSlide" Target="/ppt/notesSlides/notesSlide6.xml" Id="Rbf3d7b62b5714e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5cc698b1d43eb" /><Relationship Type="http://schemas.openxmlformats.org/officeDocument/2006/relationships/notesSlide" Target="/ppt/notesSlides/notesSlide7.xml" Id="R9d4c58a498434e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8fbe0d163148dd" /><Relationship Type="http://schemas.openxmlformats.org/officeDocument/2006/relationships/notesSlide" Target="/ppt/notesSlides/notesSlide8.xml" Id="R0f000af747c64b8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6c41e02a840d6" /><Relationship Type="http://schemas.openxmlformats.org/officeDocument/2006/relationships/notesSlide" Target="/ppt/notesSlides/notesSlide9.xml" Id="R2360aab26ac444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cc0179becf4583" /><Relationship Type="http://schemas.openxmlformats.org/officeDocument/2006/relationships/notesSlide" Target="/ppt/notesSlides/notesSlide10.xml" Id="Ra073987e09a446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eeca6996ef41d7" /><Relationship Type="http://schemas.openxmlformats.org/officeDocument/2006/relationships/notesSlide" Target="/ppt/notesSlides/notesSlide11.xml" Id="Rbab0c5cf976c40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59057-1CBA-4CBC-A1FE-CD5855B2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E5199E-3AB7-4118-B8FA-A800131A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6F87E-62DB-48E1-A535-3B84314C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Ideas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E6C4D-7C7D-4C86-B85C-23C70CA4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forgotten train ticket into a citywide memory trail.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B7593-50AB-498E-8470-95A39876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D0283-01AD-4118-B3FB-A616993C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CA1F8E-483C-4D49-B193-277E5D77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75EFD2-0CF5-4CED-92C8-127B5ED4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1c19267d24a3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06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E724AF-10F5-43B9-990A-38887BCF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0E1BC-CFB2-4F82-8BBE-D67DAA2C5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58A00D-27AE-4091-916A-882523F60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50CD78-2370-4447-9AB0-2A584BADD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495829-2859-4570-ACA4-5526CEA4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ideas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B7207-623E-4A65-8FF3-C06FBC33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253F2-DB5F-43C7-9648-367A087E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702FE5-985B-4496-8CBE-01269EDE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Object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9262E5-7671-424A-97A4-872A60E4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68D5CD-A8D1-4147-A20A-C74A20FF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D61BB3-AAF0-4C8E-A9D3-03CCA8B5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77BBD5-8C1E-4E06-9BA5-7F36411D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551178-69C0-40DF-A2F2-51D15CF2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81433B-DD36-4D39-8D14-D26C0B37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AE5E61-1647-47CC-8A8E-339268AA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EB860-13D9-40FF-BA53-8CBB5799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038174-17C2-45DF-B3DE-47555361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sensory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6574F7-92B2-4E0F-A4EB-9D311E24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06DD9-8917-4172-8E5F-B46578B7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3292E0-8468-4BA8-9150-D89D9F02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Meaning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98A81E-EEA5-4618-A4C6-0F35DAA2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</p:spTree>
    <p:extLst>
      <p:ext uri="{BB962C8B-B14F-4D97-AF65-F5344CB8AC3E}">
        <p14:creationId xmlns:p14="http://schemas.microsoft.com/office/powerpoint/2010/main" val="6534466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191E2-A91F-4C3B-BED7-E1964CC4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5ABEC-9E0A-488E-953D-B29155237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9048E6-26BD-4792-843C-2CC62195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744D8-FD98-4F44-98E7-08EFB93A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AE9FE-BBDF-4DE6-8FA4-259B3803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one object into a layered story people want to follow.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2D1E20-C22F-4F07-9936-C2719C75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852D79-4BF4-4265-B610-AE9F6004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857462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FEF1E1-8754-4B79-9909-6CF7BD8A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8B05B9-4185-445E-AC02-A2A30C6F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BBF2C-67E4-40B3-B4D6-4EC72BCF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21DB1D-4E9C-4231-842C-D2510DEC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D954A-9F69-4977-AF8D-7F3DF75F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presentation ideas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F700E-0EDA-4A58-A648-8F675A9F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3AA3AF-2ADA-4279-B54F-A7E05CB2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AC378-FB67-43A6-89F2-E6C5B3738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FC69F2-C52C-4746-87CE-D64E96C0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245DF-ED8D-47C9-841C-2FA2D72B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0BC0CE-11B0-46AF-8270-08194666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483FAC-DBF6-4979-A16D-260C986D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5A1C25-62AB-4E1B-BCF1-5FD098AF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4EE936-0489-4920-B70F-3CD28A63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object into a layered story peop…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3A57F-912C-482E-AADF-CAC696660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57AF97-0B2A-4EC5-96C9-1D39885D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3B3C78-A243-4A60-9484-D09F52BA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BE605-E93F-4AD2-ACB7-7358EA6EE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F78C00-F219-4731-B101-512B5B67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End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8EE6C5-7566-498C-8F50-9961AD0E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05880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6E517F-37B4-437A-A5F8-CF78F4D9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11768-62C5-4327-8739-959E8B16F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02776-0D76-4E96-9AB4-5A17CC70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D2B553-8C36-4A2A-BC68-D2135998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85A6E-2970-4B19-BA0D-DE290E3B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811317-B939-42FB-8138-30C479D9A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F0E05-3CE4-48B4-888E-3DFFE822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1B0B5-C07B-4E54-B2BC-5E7123175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777A5-C84C-4AC7-9742-1248D6341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B5F3F-3524-4865-9C2B-2B304F8B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C5103-F920-47C5-BA60-FDE760B64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9DBD4D-FA13-43DC-9423-1898AC6A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393B45-6A9C-4D7D-918A-A2B82F54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F60E4A-47FC-4F14-97DA-CE33FFC9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104FF-7D3F-4B2D-9C37-895E2FB9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AC7B2-1BA1-4FA5-A9EB-5238F159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DA768-D9A2-48FE-9688-80673413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sensory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EE32C-B677-4037-94DD-F35E1C16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8D8FB5-816F-4AFD-8A2F-2096D0E2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68519-C629-49E0-B931-708C5D67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83ACAE-BE79-49EF-9940-B9CE0C3F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9AD4F8-0E0D-4F32-8628-E648DE26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F0C2FA-549F-4F42-A7E4-3C0DBE587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EB80B3-092C-4904-940E-B608C454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5A47C1-02ED-42B6-A5F3-3E452497A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F039CA-EFA3-4DBD-A361-2660DB6CB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027019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7B8A48-694C-4B31-9F02-261C8AE6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DB8C4C-77C4-4497-A6AF-71C76FD1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8A269-7B2F-4DE7-9C57-9C8F6C570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78D2E-BDD4-4360-9668-258A8CB7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79B56D-29FA-419C-86C8-4B799165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ideas: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3FD6E-E699-4909-85C6-2FF6361E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64517-D2F1-478B-84B4-67AFA6F2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1F8E8-F2DC-408E-BEE4-981CDC13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3CDDD9-0869-4FD6-8E4A-7617380C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feels flat and disconnected.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2FBE73-90D4-4FB3-B4D8-37E8B50A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6E3B1-B5CF-4723-A818-EAA7D03E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moments are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F00349-31B9-4D26-A61B-088FDDD4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74EA7-C406-46EE-A31E-CE3F4A4D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does not leave a clear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C94765-9766-4A75-BAC3-34149451A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FD8986-ED23-4781-B165-6DBFE37B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25E1D9-5CBD-461B-9476-E218ADB2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E53AF-5939-4F56-BDA0-D59AB6F2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builds on the last.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67DBAE-CDF5-4F56-939C-B97C2855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4D1A93-8640-4719-8376-3FC8CB41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feels personal and vivid.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18D30-97BB-4EAA-9461-62075365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2C0A2-2030-4992-9670-8BD11B553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leaves with one clear idea.</a:t>
            </a:r>
          </a:p>
        </p:txBody>
      </p:sp>
    </p:spTree>
    <p:extLst>
      <p:ext uri="{BB962C8B-B14F-4D97-AF65-F5344CB8AC3E}">
        <p14:creationId xmlns:p14="http://schemas.microsoft.com/office/powerpoint/2010/main" val="13878592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6F0DDA-A361-411E-AFB4-DE882287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C000C-7D94-4F8B-BC7E-927C1771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E500C-140B-4AE3-91DA-F7023F63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5AAB2-8E93-497C-91F6-02007CEE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33551-CD1C-4AA8-B25B-E9B69CDB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F8436B-934A-4F2D-941A-B4559F8E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D4650-79C8-4674-A4D7-FE56D02DC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41194-E6D9-4951-8E3D-611F836A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0EB0BC-E1DF-41B8-A6C9-0930ACF1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288C1A-3101-474C-AE5F-FC27AF97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shape exhibits into memorable narratives.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8DAE4B-24A9-4197-AB4F-C299D54C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C00F86-3620-4E93-B84E-D43EA1747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382C83-56B8-48D3-81AF-7AD31C3C6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426F7-BC59-4AD9-B56A-AF9B83BC4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50DAA-006A-4614-BE2C-A61FC210E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sharing a product story with emotion.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1D713-E5BB-4A02-A2E3-2608B1CC3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2ECF7-6E27-416A-930C-13872F8A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12FDB-1AE4-4F52-9497-84CC111B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98E0C-9BB5-4273-B1B4-5CC3E5BD1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5956D7-699C-4725-B4A3-13DD68E1B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format for turning lessons into engaging stories.</a:t>
            </a:r>
          </a:p>
        </p:txBody>
      </p:sp>
    </p:spTree>
    <p:extLst>
      <p:ext uri="{BB962C8B-B14F-4D97-AF65-F5344CB8AC3E}">
        <p14:creationId xmlns:p14="http://schemas.microsoft.com/office/powerpoint/2010/main" val="18981022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197BCA-5F69-4887-893D-ED89695D7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0151A-8495-46F1-9D2B-9C6F90B3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5A7EE-2872-453A-A62C-E4A15F11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BC5FBF-DFBE-4BB9-86C3-11DF1E9C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D1875-4C01-4C80-AD8C-596B4805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62DF8A-BED9-4958-820C-7A4AFAA2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A9172-5175-4CBA-8310-D7E21C76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8D6401-7C81-4117-972C-DBB08FFB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D0ED0-F9FD-4D10-A17F-2912176D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C62E58-48F1-4C8D-B3FF-DF355F874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9B8A8F-021F-4C9F-B128-1860805F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E9D7B-D2FA-42BA-AC86-61CDC160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21A76-BC07-492D-964A-98215AC4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9BEBCC-2CBB-4F0D-BCF4-CD815559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424A70-3E9E-4400-B2A2-10A443E5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86E56F-C8E8-4D18-80DF-C5306A4F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D78386-2FE0-470C-AF83-0D059583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E6C06A-9253-4FEC-8E51-076E0444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9DEBF-12C8-42C0-97F4-B77E8107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13CCD-BA24-41CE-8614-58BCE629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A18722-2A02-4CCD-893C-D0ADD270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9DB9A2-67AD-425F-942C-F4A1F9BD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DF9F85-CA20-48B1-8F81-5989AE56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sensory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BFCA4E-DE83-40F6-9B15-1DAB6F82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62E944-A005-4B54-AF93-877BB9A5A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BADDE2-D019-46CF-9256-65F5CB37B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37BBB7-A11D-4D06-8CFA-F0C084B42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74A1A3-C695-4A89-946A-F04C3A67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C78176-E395-4C69-A26C-93DCC547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scene by scene</a:t>
            </a:r>
          </a:p>
        </p:txBody>
      </p:sp>
    </p:spTree>
    <p:extLst>
      <p:ext uri="{BB962C8B-B14F-4D97-AF65-F5344CB8AC3E}">
        <p14:creationId xmlns:p14="http://schemas.microsoft.com/office/powerpoint/2010/main" val="19339741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9682F-43A8-423C-BED2-88F97BA9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AFD6E-9751-4F42-A732-E10D81AE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5A77B-2E0D-4B17-B555-C0813E06B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B88E9-D90A-4F4C-8DE2-9C49D362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137743-9A20-4A87-A1FB-4F77AF100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ideas: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EC2E22-8D08-49AC-A43C-2025DA593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90C72-699B-4AFA-A839-72BD8D24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602AB3-6ED6-4D01-9505-C40BF5B1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small object become the thread that holds the whole story together?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BBA0FE-71ED-4F6E-95D6-C99A090D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F4CFC-95DA-40A5-A12E-8BA6BF4E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15710-44D8-4958-AABB-61120BDA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C228A-3E7F-47EB-A448-1D2FBF18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0DA131-55E8-415C-96C4-BBCCAE84A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FCCCA-36E4-4D29-A518-7B372A40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074BA-7165-4CF6-AD2D-D354C6A0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sensory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E7D83E-F275-41E5-8701-F843E0B3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AE7ED-63A3-4029-B2AF-4EB8ADBED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DB374-945C-4F2E-BC5F-22AB3152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16617868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6E3029-5759-487F-BD85-90C865CD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BF316-74DE-45B5-BA1E-C0FAB193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72944-EC0F-4F5F-BEE5-BFE3BDE5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4E0183-D628-4043-9D56-859D2C29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C41F0-4A49-49A4-896F-4A3746BC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presentation ideas: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7B48BC-727F-46BF-B35C-28C1FE40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F717E-0818-4948-87E2-24512636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40A30-A89D-4F01-B6DF-85B68313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3942E-02DE-4D76-84C0-43AFF2F8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204174-5D63-4E08-9254-E922D691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415CF9-A024-4A2A-BF98-944A686B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4CF146-9927-451A-AB42-2F683C93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3AFCB-915C-4E7C-B2F5-C0B71A66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E586CA-A52E-4A92-9514-7109AFA5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EE13D7-7139-4710-BE33-54130591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5BB675-2DCF-427B-88E1-E0D4F056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FAF92-C10F-4E54-BE52-24273CE7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0E2B7B-BB62-4E0E-93C0-F28D6819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D3036E-AB79-4495-BD1F-57B01E49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sensory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387C1E-E18C-4368-8C40-70880652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951A87-CA20-4835-AB19-CE270658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756AEA-8C00-4FFB-9274-E2F575F6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138677-1CAC-492B-B4C3-18B7F014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8B3579-BD99-4649-B1E8-A9C21561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23854D-02CC-4EA6-93AF-FBCF3F9A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458221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2CE7D6-AA0C-4CE2-849B-3C0055E2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4779E-BEB5-4D5B-880F-753E7EDD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0F6CC-52DA-45A4-8F63-D4C3396F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one detail, then let it lead the audience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973E4-FC5A-4054-A6B5-82EB2A91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6EBF4-B63E-43FB-860D-E5BF925B6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BDA6E0-0458-4146-B171-81075E11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BA0601-F008-4D2D-9689-910907566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705379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2026-10-01T21:21:59.5860000Z</dcterms:created>
  <dcterms:modified xsi:type="dcterms:W3CDTF">2026-10-01T21:21:59.5860000Z</dcterms:modified>
</coreProperties>
</file>