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0d39de9f964a28" /><Relationship Type="http://schemas.openxmlformats.org/officeDocument/2006/relationships/extended-properties" Target="/docProps/app.xml" Id="Re9211151f83e489e" /><Relationship Type="http://schemas.openxmlformats.org/officeDocument/2006/relationships/officeDocument" Target="/ppt/presentation.xml" Id="Rbfcc2bbd2f4b45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6a5f9885f142cc"/>
  </p:sldMasterIdLst>
  <p:notesMasterIdLst>
    <p:notesMasterId xmlns:r="http://schemas.openxmlformats.org/officeDocument/2006/relationships" r:id="Red2097b7c65e4583"/>
  </p:notesMasterIdLst>
  <p:sldIdLst>
    <p:sldId xmlns:r="http://schemas.openxmlformats.org/officeDocument/2006/relationships" id="256" r:id="Rcfe285faa71d4d1a"/>
    <p:sldId xmlns:r="http://schemas.openxmlformats.org/officeDocument/2006/relationships" id="257" r:id="R2de2436d3e46427f"/>
    <p:sldId xmlns:r="http://schemas.openxmlformats.org/officeDocument/2006/relationships" id="258" r:id="Rfb57fcb154c745c4"/>
    <p:sldId xmlns:r="http://schemas.openxmlformats.org/officeDocument/2006/relationships" id="259" r:id="R2bee10fcb95f4ac7"/>
    <p:sldId xmlns:r="http://schemas.openxmlformats.org/officeDocument/2006/relationships" id="260" r:id="R010e3cfcc4514458"/>
    <p:sldId xmlns:r="http://schemas.openxmlformats.org/officeDocument/2006/relationships" id="261" r:id="R1f0a2f5ec5cf4843"/>
    <p:sldId xmlns:r="http://schemas.openxmlformats.org/officeDocument/2006/relationships" id="262" r:id="R30d18a325f7b4f19"/>
    <p:sldId xmlns:r="http://schemas.openxmlformats.org/officeDocument/2006/relationships" id="263" r:id="R945f2311893a46e9"/>
    <p:sldId xmlns:r="http://schemas.openxmlformats.org/officeDocument/2006/relationships" id="264" r:id="Re3e0d4c3ffab4f09"/>
    <p:sldId xmlns:r="http://schemas.openxmlformats.org/officeDocument/2006/relationships" id="265" r:id="R1ae22c87de204386"/>
    <p:sldId xmlns:r="http://schemas.openxmlformats.org/officeDocument/2006/relationships" id="266" r:id="R0c45bd63992942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38df5d31c74f6a" /><Relationship Type="http://schemas.openxmlformats.org/officeDocument/2006/relationships/slideMaster" Target="/ppt/slideMasters/slideMaster1.xml" Id="R676a5f9885f142cc" /><Relationship Type="http://schemas.openxmlformats.org/officeDocument/2006/relationships/notesMaster" Target="/ppt/notesMasters/notesMaster1.xml" Id="Red2097b7c65e4583" /><Relationship Type="http://schemas.openxmlformats.org/officeDocument/2006/relationships/presProps" Target="/ppt/presProps.xml" Id="R0aab0e69c41c46ad" /><Relationship Type="http://schemas.openxmlformats.org/officeDocument/2006/relationships/tableStyles" Target="/ppt/tableStyles.xml" Id="R5733c140d5ed44d5" /><Relationship Type="http://schemas.openxmlformats.org/officeDocument/2006/relationships/slide" Target="/ppt/slides/slide1.xml" Id="Rcfe285faa71d4d1a" /><Relationship Type="http://schemas.openxmlformats.org/officeDocument/2006/relationships/slide" Target="/ppt/slides/slide2.xml" Id="R2de2436d3e46427f" /><Relationship Type="http://schemas.openxmlformats.org/officeDocument/2006/relationships/slide" Target="/ppt/slides/slide3.xml" Id="Rfb57fcb154c745c4" /><Relationship Type="http://schemas.openxmlformats.org/officeDocument/2006/relationships/slide" Target="/ppt/slides/slide4.xml" Id="R2bee10fcb95f4ac7" /><Relationship Type="http://schemas.openxmlformats.org/officeDocument/2006/relationships/slide" Target="/ppt/slides/slide5.xml" Id="R010e3cfcc4514458" /><Relationship Type="http://schemas.openxmlformats.org/officeDocument/2006/relationships/slide" Target="/ppt/slides/slide6.xml" Id="R1f0a2f5ec5cf4843" /><Relationship Type="http://schemas.openxmlformats.org/officeDocument/2006/relationships/slide" Target="/ppt/slides/slide7.xml" Id="R30d18a325f7b4f19" /><Relationship Type="http://schemas.openxmlformats.org/officeDocument/2006/relationships/slide" Target="/ppt/slides/slide8.xml" Id="R945f2311893a46e9" /><Relationship Type="http://schemas.openxmlformats.org/officeDocument/2006/relationships/slide" Target="/ppt/slides/slide9.xml" Id="Re3e0d4c3ffab4f09" /><Relationship Type="http://schemas.openxmlformats.org/officeDocument/2006/relationships/slide" Target="/ppt/slides/slide10.xml" Id="R1ae22c87de204386" /><Relationship Type="http://schemas.openxmlformats.org/officeDocument/2006/relationships/slide" Target="/ppt/slides/slide11.xml" Id="R0c45bd63992942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50f88e0583948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585c6923fd941e4" /><Relationship Type="http://schemas.openxmlformats.org/officeDocument/2006/relationships/notesMaster" Target="/ppt/notesMasters/notesMaster1.xml" Id="Rdfb3e4862f174c8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f01018ead5436a" /><Relationship Type="http://schemas.openxmlformats.org/officeDocument/2006/relationships/notesMaster" Target="/ppt/notesMasters/notesMaster1.xml" Id="R6269d9d0632b4b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6d5a0f5c78479a" /><Relationship Type="http://schemas.openxmlformats.org/officeDocument/2006/relationships/notesMaster" Target="/ppt/notesMasters/notesMaster1.xml" Id="R37bef3c064c44c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502413f7ce74277" /><Relationship Type="http://schemas.openxmlformats.org/officeDocument/2006/relationships/notesMaster" Target="/ppt/notesMasters/notesMaster1.xml" Id="R8cf1052659d64e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23cdf10d1d4e23" /><Relationship Type="http://schemas.openxmlformats.org/officeDocument/2006/relationships/notesMaster" Target="/ppt/notesMasters/notesMaster1.xml" Id="Rc31a58e524354b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6c4bd3df673449e" /><Relationship Type="http://schemas.openxmlformats.org/officeDocument/2006/relationships/notesMaster" Target="/ppt/notesMasters/notesMaster1.xml" Id="R98ba7da644284e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d30bbe167b84ed9" /><Relationship Type="http://schemas.openxmlformats.org/officeDocument/2006/relationships/notesMaster" Target="/ppt/notesMasters/notesMaster1.xml" Id="R48826ebf7a4c4b8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975bea4b5e645f4" /><Relationship Type="http://schemas.openxmlformats.org/officeDocument/2006/relationships/notesMaster" Target="/ppt/notesMasters/notesMaster1.xml" Id="R64a838a14fd4480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f5614c94114971" /><Relationship Type="http://schemas.openxmlformats.org/officeDocument/2006/relationships/notesMaster" Target="/ppt/notesMasters/notesMaster1.xml" Id="Rdcbd26a9530c4f1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a18b4157e754c20" /><Relationship Type="http://schemas.openxmlformats.org/officeDocument/2006/relationships/notesMaster" Target="/ppt/notesMasters/notesMaster1.xml" Id="Rca49222536a74e6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27f587aa414058" /><Relationship Type="http://schemas.openxmlformats.org/officeDocument/2006/relationships/notesMaster" Target="/ppt/notesMasters/notesMaster1.xml" Id="R277da516c9894c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5dd0b425154f7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9c80a1aeb54cd8" /><Relationship Type="http://schemas.openxmlformats.org/officeDocument/2006/relationships/slideLayout" Target="/ppt/slideLayouts/slideLayout1.xml" Id="Rd543fe5171094b5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543fe5171094b5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b55a8f0e424541" /><Relationship Type="http://schemas.openxmlformats.org/officeDocument/2006/relationships/image" Target="/ppt/media/image.png" Id="R8f68ec0c5e474c15" /><Relationship Type="http://schemas.openxmlformats.org/officeDocument/2006/relationships/notesSlide" Target="/ppt/notesSlides/notesSlide1.xml" Id="R295afe6e54c844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e0e9915bdc4857" /><Relationship Type="http://schemas.openxmlformats.org/officeDocument/2006/relationships/notesSlide" Target="/ppt/notesSlides/notesSlide2.xml" Id="Rf46a29725f564e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4957de488941ce" /><Relationship Type="http://schemas.openxmlformats.org/officeDocument/2006/relationships/notesSlide" Target="/ppt/notesSlides/notesSlide3.xml" Id="Rc96e0eb253004e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bf7690dbb94e3e" /><Relationship Type="http://schemas.openxmlformats.org/officeDocument/2006/relationships/notesSlide" Target="/ppt/notesSlides/notesSlide4.xml" Id="R46a09fc5ee614b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0471cfc3ba4769" /><Relationship Type="http://schemas.openxmlformats.org/officeDocument/2006/relationships/notesSlide" Target="/ppt/notesSlides/notesSlide5.xml" Id="Re3b0bf1f6051422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121ab74e334a6a" /><Relationship Type="http://schemas.openxmlformats.org/officeDocument/2006/relationships/notesSlide" Target="/ppt/notesSlides/notesSlide6.xml" Id="R4eec8ee169444b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b9d24360e84acf" /><Relationship Type="http://schemas.openxmlformats.org/officeDocument/2006/relationships/notesSlide" Target="/ppt/notesSlides/notesSlide7.xml" Id="R8debf33f382544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b60b69e43c4db2" /><Relationship Type="http://schemas.openxmlformats.org/officeDocument/2006/relationships/notesSlide" Target="/ppt/notesSlides/notesSlide8.xml" Id="R76a05ed0e6364f5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2ef9a3d4be4117" /><Relationship Type="http://schemas.openxmlformats.org/officeDocument/2006/relationships/notesSlide" Target="/ppt/notesSlides/notesSlide9.xml" Id="R7cc832be9fa443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a315da86c84e6d" /><Relationship Type="http://schemas.openxmlformats.org/officeDocument/2006/relationships/notesSlide" Target="/ppt/notesSlides/notesSlide10.xml" Id="R0e808213e99b4b4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034fbc7b554968" /><Relationship Type="http://schemas.openxmlformats.org/officeDocument/2006/relationships/notesSlide" Target="/ppt/notesSlides/notesSlide11.xml" Id="R315426d438444fc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552214-BF25-48B3-AA0D-FC0C5EE38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1D3581-176C-424F-8D81-8929401A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F282BE-F5F7-45FA-8ECE-2C254F53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Presentation Slides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4284DC-B73A-470E-960D-A39064E81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theater troupe turns a lost-letter story into a pitch that wins local support.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12B878-A3B4-4E96-80B0-A8DDC9F1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FD7E4-E4F8-4E05-AA6A-305A434F1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C14FE0-953A-481B-84B5-056E1FBBD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5DF1B-31E0-439F-B0ED-3A8E3CA5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68ec0c5e474c1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9959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0A9B62-347D-4A04-BCFC-E1D682E2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4E42FC-66F1-4708-A835-364E57984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58F836-3CF9-46E5-94C6-E4DDF482E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30AAD5-F7EA-4F85-AB49-5542ED3E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F52DFB-ABAF-4780-B696-DBF3871F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presentation slides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B3ADE9-C1FA-4803-8B31-CD2E79CE3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533157-E2DC-49E3-9310-32F2A366F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35AB9-0B31-47CE-8AD1-1321FDF33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C43FB6-71B7-41CB-8A61-E97B6632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464598-071C-4C7A-924C-0A3A2E6E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FFA7A3-5FA3-4212-9952-E3555C61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A76FCB-1C58-479D-A92D-B9920A828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Rising Tension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57FDF0-1D42-43DA-AB22-BFE813EF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0ECCB3-0648-4F9D-85D2-24CB0D0B7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1F61F6-C253-4312-8FBC-81481916A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41B2B6-3BEC-4942-848B-5752AFE2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F0787E-5BCA-4540-8C70-36A2067AB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51C279-A6DD-4A1A-AE21-31045FDDC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ED6833-9530-403A-9623-8C80EBA43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3E5A46-A46E-4BFF-9E93-FB5C4EA1D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Call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2DC164-67BD-4515-977B-D54D5D4F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14949545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11E7EA-4E9C-4FA5-8443-4247259F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FA8CA9-EE6A-43A8-B2A5-D67BD314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5B390A-F2D6-449A-B8BC-176AACED4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03A239-DC03-4E6D-9670-B2A459DC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9D39D2-9032-4B29-852E-ABF0D1014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neighborhood play becomes a clear, emotional funding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D6BE57-0F9A-48D1-B83D-94EADF593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71D00F-1F57-42C4-B6FC-ABBDB862B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961716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4BB6C4-5C5A-4133-A649-BEEB72BF5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B2390D-826C-4A0B-BF6F-C3FED9CE6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653381-628F-454E-B55E-43348AD7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803047-CE21-4392-A7D7-97B34531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ACEC8D-7EAD-42E8-B3FD-536E36EF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storytelling presentation slides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C2C574-497C-4194-878E-9C5C130ED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904FF8-4CB5-46BF-84FE-C00C5D4A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377245-EC67-402B-8203-282DB542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B98433-EED1-4B32-823A-D8D53A19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presentation slides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A661DA-FAA0-471E-ADD6-DA3BD826A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E90A1E-B64B-4332-911B-176B6D481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6B76A2-75AA-4AB6-8837-E675D7EB4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0361CA-BFD7-49AE-B33F-0C3C47E68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99665F-1EC8-42B2-B3E4-C8B14EA3B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neighborhood play becomes a clear, emot…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811DF8-64C0-4911-BD64-D1C6DCF2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D8E981-3B31-4E28-9A4B-814A6E59C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937CA7-0474-424D-9958-26EDEFD91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EE3EFD-8A40-477A-BB1C-9051B5F6A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FD5496-1E04-4AEC-AF31-5434A70E6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End with action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3B9F29-00B4-42D1-8EF3-64F2130EA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570111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2815B7-2DCA-4443-8075-AAB901FFC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65A1A0-3E84-4B7C-A5C3-3B9E1516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83CE42-10D8-4988-8B0A-DFACDF89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0DDDF0-E9BB-4AEF-841F-BACE8001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347A6B-8FF2-47B3-A5F4-E6B135AA1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B08CB8-2C63-48F6-A7AF-0CCBF0D76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5DD378-EC05-4FF9-AF96-0B5FBAA1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293A87-98E4-412A-9324-BFB78760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6ED49A-7F1F-4E21-995B-B8E8B252B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AE9D92-0022-4B25-AD18-DEDE4199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45142B-DB20-44CC-AF05-566B5452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CEB358-93B9-4B76-98F7-6E79B9B8A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87A23B-78FE-424C-A66D-3D8F33C4A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84E888-330F-4B72-9190-129CC61A1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AC9347-1226-4531-8277-F1193FD33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3A13A8-DFB8-45D4-987C-E0B2A0F53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A3EF49-B4FF-4AFA-BDF3-95255756E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87A261-6C5E-4774-91F8-D5C59ED33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A54921-325B-4FD3-BE43-EF7F067F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751D5B-7C6A-45FE-A20B-368C9447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13D312-E17E-47E4-A199-C6031E0ED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the turning point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9C1096-B561-4ECD-B767-DEDB8771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D7C80D-E614-41CC-A54F-24494FA9F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9B9C8C-0A18-4364-B43F-1293DFAE9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D24DD4-83DE-4D20-AC71-884F0C06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795787-6589-44F4-A52C-01C31C943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154294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B234A7-5412-46BA-B9E4-B2A0BD7C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06A3CE-20DE-443A-99AF-1401B8C74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AF5C90-52AC-4BA7-A4F4-1675D4F5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72A07-A791-470D-B508-64182526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811A40-41AC-4E6E-ABFC-44CAFF1C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presentation slides: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31B783-2C40-4D48-A6FB-53C551443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23AD05-3559-449B-A345-DDF42D40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54E63F-55D8-42D5-BB15-4FB57E6E2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356B16-D3BC-4481-BCD7-80F53DBB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story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5055C0-4141-4EFD-9883-0756819B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5E18F1-C24B-43D3-BC46-442F12B18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Important moments are buried in too much detail.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72E38A-DA42-4EB2-B66A-5C70BB9E4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DAC1B5-6331-4E6B-8A93-D23B5539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ending doesn't clearly ask for support.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F373A7-8B38-4E60-A093-315F442FB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59F2A9-4005-4CF8-8D33-C9254156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077122-9113-4186-BBDE-A2974328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91EB8A-CC8C-4430-BA84-001BB60D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follows a simple, memorable arc.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57FFAE-A8F5-4C92-B2C2-773E71EC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AD0B13-F379-4B36-B33F-775B7CA98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highlights one important moment.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878657-4403-4BF5-AB6D-D1392B3B2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11D759-6559-4B97-AB63-C717A0A05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closing makes the next step easy to understand.</a:t>
            </a:r>
          </a:p>
        </p:txBody>
      </p:sp>
    </p:spTree>
    <p:extLst>
      <p:ext uri="{BB962C8B-B14F-4D97-AF65-F5344CB8AC3E}">
        <p14:creationId xmlns:p14="http://schemas.microsoft.com/office/powerpoint/2010/main" val="20823392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684A1E-D6A7-4449-B223-AB86A8548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398B30-0DA9-4798-89F1-179E241F6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B4CB33-B3E0-4355-9348-2876BEC27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575C34-1B1E-426C-A014-0175EDEEC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CC1735-8AA0-4226-BFA0-A4A17E1A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2A38AC-2CF4-4D3F-AC40-CBF8D461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0C970B-B9DB-4311-A2D1-357203F69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8B6EB4-3A09-4701-A24A-C7FC8CBE2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A90F09-6117-4CB1-BBC6-7E9B90083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THEATER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6B6D6F-0726-44F2-A0EA-30A067EDB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flow that keeps the story moving and easy to present.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AA988F-A571-4526-9902-C28CF68A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8A3E1-831B-42E3-86AE-1E683A73E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3EEB11-6E10-448B-A2DE-4BD36AD6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85EA23-C26B-446F-8301-7B1978F99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COMMUNITY PARTNERS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0956A6-1E54-490E-886A-0643E9F55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reason to care about the project and support 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BEDF05-88A9-4D91-BC78-35A995FB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F57B5E-C311-4AF2-8555-5AC3410B5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8479DB-B270-4E70-96C4-BC9C50018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7A4BF0-CB34-41E1-A8DF-E7991F08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 CREATORS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1E5457-7397-4EF4-B4EE-9F71B931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example of how to shape ideas into a strong narrative.</a:t>
            </a:r>
          </a:p>
        </p:txBody>
      </p:sp>
    </p:spTree>
    <p:extLst>
      <p:ext uri="{BB962C8B-B14F-4D97-AF65-F5344CB8AC3E}">
        <p14:creationId xmlns:p14="http://schemas.microsoft.com/office/powerpoint/2010/main" val="5406258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A6FB4F4-A6DC-45C8-BDD2-8F3814501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9DF256-7F38-459A-A3CA-440C3489E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6E328B-923D-4E17-9968-47DB077AC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9861F2-8231-4464-B87F-BDBE7ADF1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8E11E5-277C-43B7-988A-62A70B020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38FF2F-84C6-464F-A1F2-0DE67B6E1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9FBE24-D228-46F4-B570-C125EC0D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265AF9-CAD5-4FD1-B556-913990B45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E101BB-A3DC-40DD-8620-4952DDEA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9AB489-6705-4724-A53F-56B441842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60B8AF-7E6A-49CA-8031-67CF5A602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FBA7FB-8362-48A7-B996-A0AF72CD5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4FD75D-A5DA-42D8-A34D-FAD01C9E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C1299C-913A-4B9C-A706-57525499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8744F6-B540-4307-9613-5236BD67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756C76-F891-484A-B8A3-C14D76DC3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FBFF83-72F2-487D-B709-15C75E412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108E2A-FC99-4C0C-A7DF-C78E45AEC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BA5324-EC6B-4C31-BD5C-F724938A1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96C8C1-CE21-40E3-BFC4-E6255C61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3F1BBA-2C0C-48B1-8768-92E46B26E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C52C4D-F5C4-444B-8829-1E3E4CA30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DE4842-AB86-410F-9807-809F2BF31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key moments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BAA9CC-4DBB-46DE-84EB-A5972F74F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6A6C6CB-7D9E-4242-93DB-88B13409A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C27B85-3EDA-4F10-B8E2-A407F440C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DE04C1-4FB1-4F1E-9D4F-AFB11D61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9402F66-C899-426C-8884-E05408CD2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C6139B7-8206-4AB7-B75C-F61125606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81201685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A14106-D4EF-4116-A045-5229F364C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F625A4-C67F-41CE-B6F9-16A50A966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731656-1C20-4CEC-A47D-2D708B9C0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F0F1CC-F03E-45DA-B96F-ED6E9B92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9D6A50-3CB4-415F-B137-643D246AB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presentation slides: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92C01B-AEED-4BE8-8281-5076434F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716478-9BDD-4B66-9B41-387709A4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78B503-E24E-45AB-A557-C26588E1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lost-letter story become a pitch that feels personal and clear?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15B363-04F0-44D5-BAEF-D3066913A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2B88BB-1639-4F8F-8ACB-0156572E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04C607-44F3-4DD1-9387-C2CEF8894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0CD09A-8A5E-4110-904A-A06A536A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7DA246-9750-45E9-8CE6-0F8A6D37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0A58B6-0C98-42AB-8607-AA52D44C5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6FA34D-62C2-44C3-A0F2-E4DB41DB6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key moments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99A61B-A406-4F51-B8AA-9EDD36E49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329900-E142-4626-AA3A-8181917F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F659C1-7C9F-49DD-8101-2DE1ACB25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action</a:t>
            </a:r>
          </a:p>
        </p:txBody>
      </p:sp>
    </p:spTree>
    <p:extLst>
      <p:ext uri="{BB962C8B-B14F-4D97-AF65-F5344CB8AC3E}">
        <p14:creationId xmlns:p14="http://schemas.microsoft.com/office/powerpoint/2010/main" val="19406023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42A1D6-65A7-4FEA-B20C-FD53D99F1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4F89C7-22D1-443A-9337-038FA4C2D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03430F-A6F4-43AD-984B-B9D41C75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7291FB-0FCA-42CE-83F4-C40265BF9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60B213-A394-4899-BE34-72FAE3E4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presentation slides: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DE234B-E88B-468B-9462-C172AC2BA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39A7CA-BD77-4E16-BE9B-317C531AA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4C6200-41D3-4ABB-B566-AB6555C29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8EB77E-9B78-4C51-BC52-32A3D1EB0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6CE7E3-2A54-46F4-A381-73178F04F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7BF6E8-461B-458C-B092-A41FE307A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501D29-97BB-4E79-8948-32D2B0401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846F20-4A99-47BB-B3F9-34BB4F174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04EFE5-616E-4015-962E-53A055847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6E3378-2794-4A33-8538-68B3FC6A5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881A0C-D001-4237-92B4-75726A88C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983221-5CFD-413B-B02A-FA90A01D7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65D6E3-FF56-44F6-A78F-99127AEE4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9B4DEA-63BC-4FBA-BE12-CD21D2C01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key moments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54709D-A9A6-4EB2-A98B-A2B85804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D92147-876C-4555-9530-48393E4C4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B9BC92-522C-43D9-A193-2B273313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B85A66-2471-4790-A3C1-6CFBE7E8F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679BE7-62DD-49C7-A6A4-ED86BFC0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4B3CAE-7716-492A-8BE2-33AF971F6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901738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3E0825-669B-4147-89CC-233EE6210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655D70-FDE4-446E-952D-CD0F76D3F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492328-6097-4E9C-B1C5-B50D47C1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Tell the story simply, then make the ask.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68B4A3-DFF0-41D5-99F3-8037868C5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46559B-231D-413B-ABA5-456528F92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9CF5F0-DE41-4A13-86CF-2CF26DAB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5EA903-0578-4244-9A5C-B6EF37495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590152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2026-10-01T22:42:58.0990000Z</dcterms:created>
  <dcterms:modified xsi:type="dcterms:W3CDTF">2026-10-01T22:42:58.0990000Z</dcterms:modified>
</coreProperties>
</file>