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89500855844480" /><Relationship Type="http://schemas.openxmlformats.org/officeDocument/2006/relationships/extended-properties" Target="/docProps/app.xml" Id="R8d80ee1e14d04887" /><Relationship Type="http://schemas.openxmlformats.org/officeDocument/2006/relationships/officeDocument" Target="/ppt/presentation.xml" Id="R8f440fd16eea43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62035c8e514393"/>
  </p:sldMasterIdLst>
  <p:notesMasterIdLst>
    <p:notesMasterId xmlns:r="http://schemas.openxmlformats.org/officeDocument/2006/relationships" r:id="R5a4acaff47e24d45"/>
  </p:notesMasterIdLst>
  <p:sldIdLst>
    <p:sldId xmlns:r="http://schemas.openxmlformats.org/officeDocument/2006/relationships" id="256" r:id="Rff65d46b3d5a4d61"/>
    <p:sldId xmlns:r="http://schemas.openxmlformats.org/officeDocument/2006/relationships" id="257" r:id="R914c66f1cd80438a"/>
    <p:sldId xmlns:r="http://schemas.openxmlformats.org/officeDocument/2006/relationships" id="258" r:id="R310429feab114090"/>
    <p:sldId xmlns:r="http://schemas.openxmlformats.org/officeDocument/2006/relationships" id="259" r:id="R96e7e9e11e794fbc"/>
    <p:sldId xmlns:r="http://schemas.openxmlformats.org/officeDocument/2006/relationships" id="260" r:id="Rd72de5d9fb924d1f"/>
    <p:sldId xmlns:r="http://schemas.openxmlformats.org/officeDocument/2006/relationships" id="261" r:id="R4a51d0fa5bd9498e"/>
    <p:sldId xmlns:r="http://schemas.openxmlformats.org/officeDocument/2006/relationships" id="262" r:id="R788736734bad4925"/>
    <p:sldId xmlns:r="http://schemas.openxmlformats.org/officeDocument/2006/relationships" id="263" r:id="R8edc52e472a441af"/>
    <p:sldId xmlns:r="http://schemas.openxmlformats.org/officeDocument/2006/relationships" id="264" r:id="R9705e623cd9c4852"/>
    <p:sldId xmlns:r="http://schemas.openxmlformats.org/officeDocument/2006/relationships" id="265" r:id="Rd0dbfbd314cb419d"/>
    <p:sldId xmlns:r="http://schemas.openxmlformats.org/officeDocument/2006/relationships" id="266" r:id="Ree8e5e168eed4d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7cc9649cf34243" /><Relationship Type="http://schemas.openxmlformats.org/officeDocument/2006/relationships/slideMaster" Target="/ppt/slideMasters/slideMaster1.xml" Id="Ra862035c8e514393" /><Relationship Type="http://schemas.openxmlformats.org/officeDocument/2006/relationships/notesMaster" Target="/ppt/notesMasters/notesMaster1.xml" Id="R5a4acaff47e24d45" /><Relationship Type="http://schemas.openxmlformats.org/officeDocument/2006/relationships/presProps" Target="/ppt/presProps.xml" Id="Rc7460324134c4bc3" /><Relationship Type="http://schemas.openxmlformats.org/officeDocument/2006/relationships/tableStyles" Target="/ppt/tableStyles.xml" Id="Rb3b6986ef27c4b78" /><Relationship Type="http://schemas.openxmlformats.org/officeDocument/2006/relationships/slide" Target="/ppt/slides/slide1.xml" Id="Rff65d46b3d5a4d61" /><Relationship Type="http://schemas.openxmlformats.org/officeDocument/2006/relationships/slide" Target="/ppt/slides/slide2.xml" Id="R914c66f1cd80438a" /><Relationship Type="http://schemas.openxmlformats.org/officeDocument/2006/relationships/slide" Target="/ppt/slides/slide3.xml" Id="R310429feab114090" /><Relationship Type="http://schemas.openxmlformats.org/officeDocument/2006/relationships/slide" Target="/ppt/slides/slide4.xml" Id="R96e7e9e11e794fbc" /><Relationship Type="http://schemas.openxmlformats.org/officeDocument/2006/relationships/slide" Target="/ppt/slides/slide5.xml" Id="Rd72de5d9fb924d1f" /><Relationship Type="http://schemas.openxmlformats.org/officeDocument/2006/relationships/slide" Target="/ppt/slides/slide6.xml" Id="R4a51d0fa5bd9498e" /><Relationship Type="http://schemas.openxmlformats.org/officeDocument/2006/relationships/slide" Target="/ppt/slides/slide7.xml" Id="R788736734bad4925" /><Relationship Type="http://schemas.openxmlformats.org/officeDocument/2006/relationships/slide" Target="/ppt/slides/slide8.xml" Id="R8edc52e472a441af" /><Relationship Type="http://schemas.openxmlformats.org/officeDocument/2006/relationships/slide" Target="/ppt/slides/slide9.xml" Id="R9705e623cd9c4852" /><Relationship Type="http://schemas.openxmlformats.org/officeDocument/2006/relationships/slide" Target="/ppt/slides/slide10.xml" Id="Rd0dbfbd314cb419d" /><Relationship Type="http://schemas.openxmlformats.org/officeDocument/2006/relationships/slide" Target="/ppt/slides/slide11.xml" Id="Ree8e5e168eed4d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2e302349a345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c9195f9281431d" /><Relationship Type="http://schemas.openxmlformats.org/officeDocument/2006/relationships/notesMaster" Target="/ppt/notesMasters/notesMaster1.xml" Id="Rb30b88af290748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403a77b82b74f9d" /><Relationship Type="http://schemas.openxmlformats.org/officeDocument/2006/relationships/notesMaster" Target="/ppt/notesMasters/notesMaster1.xml" Id="R35e78e99fcbd44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196624bdd7491a" /><Relationship Type="http://schemas.openxmlformats.org/officeDocument/2006/relationships/notesMaster" Target="/ppt/notesMasters/notesMaster1.xml" Id="Racb40f9d4ea245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171e7304944b1d" /><Relationship Type="http://schemas.openxmlformats.org/officeDocument/2006/relationships/notesMaster" Target="/ppt/notesMasters/notesMaster1.xml" Id="R70ae5fa0680a46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c1618d62d14e80" /><Relationship Type="http://schemas.openxmlformats.org/officeDocument/2006/relationships/notesMaster" Target="/ppt/notesMasters/notesMaster1.xml" Id="R427982c98c1141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5a8a7794b4467b" /><Relationship Type="http://schemas.openxmlformats.org/officeDocument/2006/relationships/notesMaster" Target="/ppt/notesMasters/notesMaster1.xml" Id="R17bc2615180d45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e7bf295aca4d4c" /><Relationship Type="http://schemas.openxmlformats.org/officeDocument/2006/relationships/notesMaster" Target="/ppt/notesMasters/notesMaster1.xml" Id="R2b6d1512b5dd4a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8dbb9bbedd4b0b" /><Relationship Type="http://schemas.openxmlformats.org/officeDocument/2006/relationships/notesMaster" Target="/ppt/notesMasters/notesMaster1.xml" Id="R24706e4c3d554e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70950242f4448c" /><Relationship Type="http://schemas.openxmlformats.org/officeDocument/2006/relationships/notesMaster" Target="/ppt/notesMasters/notesMaster1.xml" Id="R9caf6fc258ed40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9f53874b744d28" /><Relationship Type="http://schemas.openxmlformats.org/officeDocument/2006/relationships/notesMaster" Target="/ppt/notesMasters/notesMaster1.xml" Id="R933920b7d02144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d5f1a8ccf84cdb" /><Relationship Type="http://schemas.openxmlformats.org/officeDocument/2006/relationships/notesMaster" Target="/ppt/notesMasters/notesMaster1.xml" Id="Rfae8bcd3491a4c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bb8d8b650f40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4dae75f22144eb" /><Relationship Type="http://schemas.openxmlformats.org/officeDocument/2006/relationships/slideLayout" Target="/ppt/slideLayouts/slideLayout1.xml" Id="R76cc0dd6c9c445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cc0dd6c9c445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c63a70d9d42c7" /><Relationship Type="http://schemas.openxmlformats.org/officeDocument/2006/relationships/image" Target="/ppt/media/image.png" Id="R40f4d75df7d54a57" /><Relationship Type="http://schemas.openxmlformats.org/officeDocument/2006/relationships/notesSlide" Target="/ppt/notesSlides/notesSlide1.xml" Id="Rb0405099355e44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1a1154c5c435e" /><Relationship Type="http://schemas.openxmlformats.org/officeDocument/2006/relationships/notesSlide" Target="/ppt/notesSlides/notesSlide2.xml" Id="R77cf338cbbe745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bc84252824f0c" /><Relationship Type="http://schemas.openxmlformats.org/officeDocument/2006/relationships/notesSlide" Target="/ppt/notesSlides/notesSlide3.xml" Id="Re94c810b992443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2642c9e91848c3" /><Relationship Type="http://schemas.openxmlformats.org/officeDocument/2006/relationships/notesSlide" Target="/ppt/notesSlides/notesSlide4.xml" Id="Rc7ec7f351d5447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fbd19295cd4ef4" /><Relationship Type="http://schemas.openxmlformats.org/officeDocument/2006/relationships/notesSlide" Target="/ppt/notesSlides/notesSlide5.xml" Id="R982edbc66e614e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b9aafe5ab44f8" /><Relationship Type="http://schemas.openxmlformats.org/officeDocument/2006/relationships/notesSlide" Target="/ppt/notesSlides/notesSlide6.xml" Id="R88a729f4a13344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771261927c4b57" /><Relationship Type="http://schemas.openxmlformats.org/officeDocument/2006/relationships/notesSlide" Target="/ppt/notesSlides/notesSlide7.xml" Id="Rb1703e31385446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ef77bb05144f3b" /><Relationship Type="http://schemas.openxmlformats.org/officeDocument/2006/relationships/notesSlide" Target="/ppt/notesSlides/notesSlide8.xml" Id="R0f4b236877b244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fad2d33b946b0" /><Relationship Type="http://schemas.openxmlformats.org/officeDocument/2006/relationships/notesSlide" Target="/ppt/notesSlides/notesSlide9.xml" Id="R7666febe5d3f48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dab275ede54b1e" /><Relationship Type="http://schemas.openxmlformats.org/officeDocument/2006/relationships/notesSlide" Target="/ppt/notesSlides/notesSlide10.xml" Id="Rde71a80ca7a84e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b77ad876544bb" /><Relationship Type="http://schemas.openxmlformats.org/officeDocument/2006/relationships/notesSlide" Target="/ppt/notesSlides/notesSlide11.xml" Id="R004ffd51b2904b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89E0E5-BF60-479E-B325-FFC896583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53D42-8287-4088-97EC-F811FC02E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FE840E-7F93-4453-A26F-9005163E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Software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AAE4A-2F56-47B8-9CDE-021B1CF8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An indie museum guide turns its archive into a guided audio story visitors can follow.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87D09-658E-43C5-94BD-C48D5806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4EDDE8-339E-4B01-8865-E29F87C9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61811-6D93-42AB-BF09-67F4E8D3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BD42A9-30CA-4E4F-8DD7-4CF137AF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f4d75df7d54a5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699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AA4D96-390F-4583-A77E-A5145EA9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25E2D-F8D9-4C5D-911C-33D17E687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42FE5-1DB0-4A37-98AE-C2FB3FA7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6A7386-65E0-446A-8E46-987338F0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9055AA-9373-4E38-B3C3-E1B1A225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software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7FCF8-EB53-4EB2-A942-419A0CEB9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A816C-14F5-4653-AC36-2DACFBA0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3C75F6-BC7A-4726-BE11-6AC4E2F5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9B272D-215A-4558-879E-F2F3545E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30F6D8-302D-4F63-BB4E-3DF5D9AF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59421-A424-4D42-9C22-F3D36E353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D2D366-E9F1-4CCB-A958-2F2D3E7CF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Character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5A9DAE-9186-46B8-A4D9-BD38FD88B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9FE0D-0B55-41F4-A12B-E72BAED3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716DEF-624B-4667-A135-DA7BA0B2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443251-3CA5-494B-9CBF-44770EB0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Turning Points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6AAD7C-B94F-42AD-8D89-7FE53C0D6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C709EB-81B5-4C9A-BDB6-39B6F567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CBE1FB-A57A-441A-97EB-CF722776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5FC6F1-DAB3-4868-B557-46986C86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Message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DC47E2-519D-4B31-8BCE-42CCA638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audience cues</a:t>
            </a:r>
          </a:p>
        </p:txBody>
      </p:sp>
    </p:spTree>
    <p:extLst>
      <p:ext uri="{BB962C8B-B14F-4D97-AF65-F5344CB8AC3E}">
        <p14:creationId xmlns:p14="http://schemas.microsoft.com/office/powerpoint/2010/main" val="10392457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034B8-70FE-479A-AE92-34A11789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C17CB6-7B5D-4981-B4D3-748715A2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63E0DD-B4F0-4D5D-9B0E-C19AB9FA7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E7441-25E6-4CCF-98BF-8FBE9863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7088B9-8DE8-46F9-B230-B39A3E40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facts into a guided visitor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9AC57B-9E72-40E5-BACA-8F854DDC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E3DEAB-8B06-43DB-96C5-B8692417B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926964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0161CA-B599-4BA4-9B3B-9E5EB20F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B953C-BEF8-4E40-930F-C30F5640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0528A-3FCA-406D-BD46-5D00A350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1A917-9239-42BC-A064-A56F1CC8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A3F9D-E9C6-46F2-B3C4-4680251A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storytelling presentation software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239C5-E46C-4C71-8CFE-657E5748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44123-9ED8-4915-909F-73BDF2D1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F9CF2B-7EC9-4DEB-B0ED-F531FB248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4B2631-A7C7-41C1-8D59-26657292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software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7F23A5-AEFF-4996-9423-5C448207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E85CD8-1466-437E-9844-5730D8CD2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86D007-3DAA-4457-93D0-9A5F072C8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3C8BA-3EEE-4C79-9FDB-A7031427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7BF446-30D1-4289-9564-33EA01F9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facts into a guided visitor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3FA2EA-DB00-4311-A578-16808D42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31C2D3-FDD8-44E6-8E9C-098EADD6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7D8E2-D803-45DD-B576-8832B31C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55473D-DA7B-4657-9007-62158A57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A90C66-9C47-4447-B195-3B764BCA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End with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DB0DE9-9B58-4B72-A2D5-2074D9940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476272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EE692A-ADBD-4468-B141-0E9ADB41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971D64-A24B-4BD6-8388-D87EE40A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6AADEC-4AED-4FBD-80E3-DCC91C77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27BFD0-1AD3-4073-87E2-36AAF75A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FAE233-4C1E-47FA-9F6C-91D637C5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ADD949-14AB-4E00-A68C-CF7FC771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BB82F-7959-4E7A-873E-3C6E5E44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49AC21-5527-4D8A-AE5F-E1909496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103BE-F94B-467C-B302-0EFC9CFA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23B8D5-5EBB-4596-B4BC-A66BA490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7A19D-956A-453B-B5B2-2494F82C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2CE629-26BD-4BD3-BE28-D30C7E66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0F0ED6-593D-4E99-B2A7-85B717B0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707F8-157A-4C5D-84B6-EEAB7D95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F4F6FF-F1B2-45F8-A54F-5E9A59B4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9A75F3-9F78-4C61-8C90-FDE54A32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2030B-4176-4D06-A68F-3DDF4A36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2FF2AD-4C56-4D02-89F0-4218978CB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6ACB50-A15C-42BA-AC3C-8B861C72F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63CEFC-54BD-4FF1-AE8E-88EC9A27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71F148-10FC-46A8-BE91-B95E8C1F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audience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803C67-A294-4E97-B55A-1113407A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6CB4C3-64EA-4BBC-A6FF-01E8A211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7ED5A7-C606-4D8C-BB14-72DEFE4ED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EDC1DF-8B8D-449C-94AB-A53008E3C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E06A09-4EC6-4D81-A857-820EE7EF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12439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1E5979-2A19-4C7D-9D4E-0CD2DE61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53EB1-20C8-473F-9430-E98A8410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EBE7A-4024-4917-9081-CD101214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AECAE-29C0-4291-93A6-A5AC5EE54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D74413-6D00-4B75-87B5-979F8923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software: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B8FF12-AC04-44BF-AB85-D805E025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F0528-804A-4040-8ACE-699F0E70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666306-B4BF-4B37-ADB0-52863B86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CCA523-CF37-4143-9E95-13550204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exhibit notes feel like disconnected facts.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5A70D2-1391-4F3B-9BDA-9AAE4BCD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3F5D32-59E2-4A90-BA04-8886DFF8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Visitors miss the meaning behind each object.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6F2F25-B4A0-4793-B8F6-837C931A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A43ED6-D941-4E4E-A68A-82F09871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Staff improvise different versions of the tour.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98AD55-55AA-4085-B94C-FBC8D5C0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13AE6B-F42C-41D3-B9AC-6D7A9FA5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A36933-E399-4D8A-80E6-F52B2ADF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D79D9A-1F2F-4CCB-A4F3-D5EAA09F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5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one display to the next.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8D54D-E9DF-4BC1-B999-8763A295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6E9EB0-F85D-45EA-A2EC-B2240077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Visitors understand why each artifact matters.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864FA6-0958-4D5F-BEC4-CB434F56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39BC99-8918-4A7F-B8B2-6092F7BE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one clear narrative path.</a:t>
            </a:r>
          </a:p>
        </p:txBody>
      </p:sp>
    </p:spTree>
    <p:extLst>
      <p:ext uri="{BB962C8B-B14F-4D97-AF65-F5344CB8AC3E}">
        <p14:creationId xmlns:p14="http://schemas.microsoft.com/office/powerpoint/2010/main" val="16530884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A981E9-8A66-4583-9FFD-48E3FF6A7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6962B-3FC9-46F8-A1DE-3FD55E22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A77A40-D477-4D03-97C5-76B217A0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BD79C-53EA-429C-A704-51599A97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94B7D9-B5FC-4890-B77F-6F86E2C6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F068A2-4131-4454-96F5-460A5524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3AEA6-92DA-4881-A17A-9539B50F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A0852C-44EB-471D-BD07-1D7BBD66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CF6A9A-C4B2-4EE3-A744-267491AB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224E5A-9416-447E-9273-F92A9BF0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to present the collection as a memorable walk-through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7C1B15-F5EB-4991-B775-43132089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2CCABF-12B4-4DC0-8A4B-5A49387E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0148BD-50A1-4C0E-8678-A0C107BD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6DAB66-D503-49CC-A630-83ABB84A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TOUR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1D6D3D-99A2-47C8-8DA0-E7B15D75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cues to narrate each stop with confidence and flow.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EA7BEB-ACB1-478B-B8DA-B85F3A81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2EF74-A39C-4BCF-8E4D-03E846BF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01F605-28A5-4E5A-A452-81F5FB9D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4E42EC-A417-414B-8417-8F2AA54B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EXHIBIT 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A52745-C0CF-4360-994B-8CC7A30B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signage, visuals, and visitor pacing.</a:t>
            </a:r>
          </a:p>
        </p:txBody>
      </p:sp>
    </p:spTree>
    <p:extLst>
      <p:ext uri="{BB962C8B-B14F-4D97-AF65-F5344CB8AC3E}">
        <p14:creationId xmlns:p14="http://schemas.microsoft.com/office/powerpoint/2010/main" val="16255431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045C2D5-360C-4332-86E1-B66F6379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592B4-529C-4DCE-BA8F-969FF362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5039D5-3676-4BE7-8258-0E1E640F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02CBD-0B6A-409E-A405-D0E5D307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50670-96A3-4B23-B501-900F673D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1C9727-23E4-4BF8-AA04-28F8F0F5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2897E-68FE-4FA2-9949-2853AE656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D75F5-33CA-4B26-ACBE-86D3088D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16E65B-3078-4F12-880B-DD995B9D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5F8406-1158-4594-A9DC-8ACB46D3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17F7B-6824-4E30-A1AB-7ED49D45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8BA00-73BF-4E5D-962C-B5AF9408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6194CF-B2D3-4D27-B5C3-5BE11406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3EA48-4492-469C-AB1A-E6FE9F6E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C658B1-CA23-48C2-85C3-32036EB1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B7078B-C5E3-4D97-8C69-B2EBF996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C677A-0AB5-4413-ABA6-210F8B24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F8E628-4034-4525-8D5E-A4B0DB6C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972754-F3B5-4280-A196-8CAEEFFD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B9224-286A-4EF0-B6FA-1061FF5CD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B7CC84-3CA7-4DA0-9039-5604D733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ADF397-68E9-401F-9652-A2A380D8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31CC8E-4286-4009-B063-5A050E57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key moments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0F03C7-D35B-4C4C-B26D-1B9C470A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6EFB49-0DE4-48DF-881A-F3D483013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AB7134-5506-4F8A-9095-09692E54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ED2A05-9AB9-4BBC-A08D-29794080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050695-BDC5-44A8-A8DB-CA5E71D3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FEAF67-83FB-4617-9495-7730F009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audience cues</a:t>
            </a:r>
          </a:p>
        </p:txBody>
      </p:sp>
    </p:spTree>
    <p:extLst>
      <p:ext uri="{BB962C8B-B14F-4D97-AF65-F5344CB8AC3E}">
        <p14:creationId xmlns:p14="http://schemas.microsoft.com/office/powerpoint/2010/main" val="5349079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B94504-81A4-4F92-8278-8073383C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624EA0-B13C-4C63-A81F-91227508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5D5F50-9EB0-44BE-97B0-464DF308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377AEC-868B-4439-950D-A2D776337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B53589-EB1D-4A4A-A000-80F30FC08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software: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E5FC3-EF6B-4225-9FF5-CFBE815D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AADB69-5D24-44D1-9D34-C0AC76EC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131AE-FBA1-4481-8B08-1C44D8ED4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archive become a story visitors remember after the tour ends?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D16C8A-FFD2-4540-88E5-30A7BDB2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1081C-72E8-4B88-9C2B-9AB41481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5AC68-3F84-4D10-BF7B-7471C585C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50BF61-8221-43C6-99BF-B362F682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52713D-25BD-4BA1-ADA0-05FE3B79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664993-FC69-4734-8D52-500286B12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EBBD12-DFB8-4972-8478-3925F9D8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key moments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4A5E87-19D5-45C6-A285-A7B41C8C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41E35F-A487-400A-B193-19C27B13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058469-2CEF-4878-B5D3-EE457037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takeaway</a:t>
            </a:r>
          </a:p>
        </p:txBody>
      </p:sp>
    </p:spTree>
    <p:extLst>
      <p:ext uri="{BB962C8B-B14F-4D97-AF65-F5344CB8AC3E}">
        <p14:creationId xmlns:p14="http://schemas.microsoft.com/office/powerpoint/2010/main" val="2056793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AEB928-A596-4E25-A285-6AFE3354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CEB84-BAA2-4675-846D-007E5C4B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E1B25-BB64-45F2-9406-036E9F7D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FCBD4-7CE4-474E-9A77-673614C20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1AD139-D02C-482F-BB71-156A582E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software: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C44FA-A3B0-4895-97B1-C8D5ABC0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B64E93-CE78-4AFB-B395-BB8C1EBC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B4768C-77F3-4C53-9205-C27DCF23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3DD34-89B7-4475-8A72-4B744C67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6338E5-B802-42CE-8908-9ECF0F91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C2D77-C031-46E2-A9E9-3CAB2BDF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C0E63B-002F-44CC-B959-73A5621C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7277EF-0338-4F74-8ADA-5EB9FC8B8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7B7CC9-BDFA-4447-964B-AD3CDF52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6389B7-ED5A-4031-8AF7-6B7037B3C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E90EB2-14D3-4EC6-926C-419516D7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3B70E8-AA33-4768-BCF4-04422FAC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286A83-CA63-4727-9E00-2C9EEFD71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13C59A-D380-4FCC-84AB-9DB9F3A58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key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7F075-D74D-4446-BC2F-B103B99D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0F351B-39E5-4B51-974B-9216925E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464D20-CD29-4A23-BF29-95CB8861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E6B5A7-CBEA-4875-AED9-8FDE3880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B71101-3F70-4855-BDC1-DBAFE812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D25639-9AEC-442B-A91C-9993010DE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828171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A0F57-9184-4ADE-AA42-97136AA0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91D96B-6F50-4AA5-BD04-6D0C98092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09E0E3-DFA9-40DD-9AC2-3D7E32219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exhibit feel like part of one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6EB614-D37A-427D-A83F-C85E7D9A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90D37-E2F0-42C2-98B1-36BED78AE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D1C70-6311-48D8-9F11-4D0285F9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6F2F6D-B1AD-4EE8-9C89-3889292A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539009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2026-10-01T22:52:07.8710000Z</dcterms:created>
  <dcterms:modified xsi:type="dcterms:W3CDTF">2026-10-01T22:52:07.8710000Z</dcterms:modified>
</coreProperties>
</file>