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95f4c1cb024068" /><Relationship Type="http://schemas.openxmlformats.org/officeDocument/2006/relationships/extended-properties" Target="/docProps/app.xml" Id="R8f422df0cca143ca" /><Relationship Type="http://schemas.openxmlformats.org/officeDocument/2006/relationships/officeDocument" Target="/ppt/presentation.xml" Id="R98c09c6ab9464a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8e72847cb2478a"/>
  </p:sldMasterIdLst>
  <p:notesMasterIdLst>
    <p:notesMasterId xmlns:r="http://schemas.openxmlformats.org/officeDocument/2006/relationships" r:id="Re1d0d36743454bea"/>
  </p:notesMasterIdLst>
  <p:sldIdLst>
    <p:sldId xmlns:r="http://schemas.openxmlformats.org/officeDocument/2006/relationships" id="256" r:id="Rf263996f816f41c6"/>
    <p:sldId xmlns:r="http://schemas.openxmlformats.org/officeDocument/2006/relationships" id="257" r:id="R1d16616859d84420"/>
    <p:sldId xmlns:r="http://schemas.openxmlformats.org/officeDocument/2006/relationships" id="258" r:id="Rcee05d149b134780"/>
    <p:sldId xmlns:r="http://schemas.openxmlformats.org/officeDocument/2006/relationships" id="259" r:id="R3b41a434461c4b64"/>
    <p:sldId xmlns:r="http://schemas.openxmlformats.org/officeDocument/2006/relationships" id="260" r:id="R54ba64e6bcdf4bf7"/>
    <p:sldId xmlns:r="http://schemas.openxmlformats.org/officeDocument/2006/relationships" id="261" r:id="R4343132fbfb64d79"/>
    <p:sldId xmlns:r="http://schemas.openxmlformats.org/officeDocument/2006/relationships" id="262" r:id="Rdd33a30cda9b4c2d"/>
    <p:sldId xmlns:r="http://schemas.openxmlformats.org/officeDocument/2006/relationships" id="263" r:id="R3dc4089e05ab4e2d"/>
    <p:sldId xmlns:r="http://schemas.openxmlformats.org/officeDocument/2006/relationships" id="264" r:id="R103000b4f9e74923"/>
    <p:sldId xmlns:r="http://schemas.openxmlformats.org/officeDocument/2006/relationships" id="265" r:id="Rac5fed7791ff4d74"/>
    <p:sldId xmlns:r="http://schemas.openxmlformats.org/officeDocument/2006/relationships" id="266" r:id="R1265a414c16c4a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c73dad6e914a11" /><Relationship Type="http://schemas.openxmlformats.org/officeDocument/2006/relationships/slideMaster" Target="/ppt/slideMasters/slideMaster1.xml" Id="Rde8e72847cb2478a" /><Relationship Type="http://schemas.openxmlformats.org/officeDocument/2006/relationships/notesMaster" Target="/ppt/notesMasters/notesMaster1.xml" Id="Re1d0d36743454bea" /><Relationship Type="http://schemas.openxmlformats.org/officeDocument/2006/relationships/presProps" Target="/ppt/presProps.xml" Id="Rf9b5e6050e9242a5" /><Relationship Type="http://schemas.openxmlformats.org/officeDocument/2006/relationships/tableStyles" Target="/ppt/tableStyles.xml" Id="R317d2fd90c4a4b43" /><Relationship Type="http://schemas.openxmlformats.org/officeDocument/2006/relationships/slide" Target="/ppt/slides/slide1.xml" Id="Rf263996f816f41c6" /><Relationship Type="http://schemas.openxmlformats.org/officeDocument/2006/relationships/slide" Target="/ppt/slides/slide2.xml" Id="R1d16616859d84420" /><Relationship Type="http://schemas.openxmlformats.org/officeDocument/2006/relationships/slide" Target="/ppt/slides/slide3.xml" Id="Rcee05d149b134780" /><Relationship Type="http://schemas.openxmlformats.org/officeDocument/2006/relationships/slide" Target="/ppt/slides/slide4.xml" Id="R3b41a434461c4b64" /><Relationship Type="http://schemas.openxmlformats.org/officeDocument/2006/relationships/slide" Target="/ppt/slides/slide5.xml" Id="R54ba64e6bcdf4bf7" /><Relationship Type="http://schemas.openxmlformats.org/officeDocument/2006/relationships/slide" Target="/ppt/slides/slide6.xml" Id="R4343132fbfb64d79" /><Relationship Type="http://schemas.openxmlformats.org/officeDocument/2006/relationships/slide" Target="/ppt/slides/slide7.xml" Id="Rdd33a30cda9b4c2d" /><Relationship Type="http://schemas.openxmlformats.org/officeDocument/2006/relationships/slide" Target="/ppt/slides/slide8.xml" Id="R3dc4089e05ab4e2d" /><Relationship Type="http://schemas.openxmlformats.org/officeDocument/2006/relationships/slide" Target="/ppt/slides/slide9.xml" Id="R103000b4f9e74923" /><Relationship Type="http://schemas.openxmlformats.org/officeDocument/2006/relationships/slide" Target="/ppt/slides/slide10.xml" Id="Rac5fed7791ff4d74" /><Relationship Type="http://schemas.openxmlformats.org/officeDocument/2006/relationships/slide" Target="/ppt/slides/slide11.xml" Id="R1265a414c16c4a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625f39b283049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081cb20bc5409b" /><Relationship Type="http://schemas.openxmlformats.org/officeDocument/2006/relationships/notesMaster" Target="/ppt/notesMasters/notesMaster1.xml" Id="R8ef81f106d9043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5707e174bf4a80" /><Relationship Type="http://schemas.openxmlformats.org/officeDocument/2006/relationships/notesMaster" Target="/ppt/notesMasters/notesMaster1.xml" Id="Rb232ddf7ed4340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731e0456c44775" /><Relationship Type="http://schemas.openxmlformats.org/officeDocument/2006/relationships/notesMaster" Target="/ppt/notesMasters/notesMaster1.xml" Id="R9a346bec36084a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005e53f5ee74ef8" /><Relationship Type="http://schemas.openxmlformats.org/officeDocument/2006/relationships/notesMaster" Target="/ppt/notesMasters/notesMaster1.xml" Id="R54a584be8ec44f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550c9dd78b4632" /><Relationship Type="http://schemas.openxmlformats.org/officeDocument/2006/relationships/notesMaster" Target="/ppt/notesMasters/notesMaster1.xml" Id="R5c229e558f0740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73d6fe1bc64aca" /><Relationship Type="http://schemas.openxmlformats.org/officeDocument/2006/relationships/notesMaster" Target="/ppt/notesMasters/notesMaster1.xml" Id="Rffc84e322318406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2d3ef636644a9c" /><Relationship Type="http://schemas.openxmlformats.org/officeDocument/2006/relationships/notesMaster" Target="/ppt/notesMasters/notesMaster1.xml" Id="Rbf1752f0a54c43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4e4986ffa44414a" /><Relationship Type="http://schemas.openxmlformats.org/officeDocument/2006/relationships/notesMaster" Target="/ppt/notesMasters/notesMaster1.xml" Id="R808860e5ce9847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18e4124e644fe3" /><Relationship Type="http://schemas.openxmlformats.org/officeDocument/2006/relationships/notesMaster" Target="/ppt/notesMasters/notesMaster1.xml" Id="R2c284b65daaf415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1a1b0eb3654ab1" /><Relationship Type="http://schemas.openxmlformats.org/officeDocument/2006/relationships/notesMaster" Target="/ppt/notesMasters/notesMaster1.xml" Id="R82bc1d039aca4d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034f2b0de54cd5" /><Relationship Type="http://schemas.openxmlformats.org/officeDocument/2006/relationships/notesMaster" Target="/ppt/notesMasters/notesMaster1.xml" Id="Rec16d1b6c87842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7145d5acde40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c314733aef46d1" /><Relationship Type="http://schemas.openxmlformats.org/officeDocument/2006/relationships/slideLayout" Target="/ppt/slideLayouts/slideLayout1.xml" Id="R3dab7b1598b14f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ab7b1598b14f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cafa3078342b1" /><Relationship Type="http://schemas.openxmlformats.org/officeDocument/2006/relationships/image" Target="/ppt/media/image.png" Id="R9ec2ff8174924812" /><Relationship Type="http://schemas.openxmlformats.org/officeDocument/2006/relationships/notesSlide" Target="/ppt/notesSlides/notesSlide1.xml" Id="Rc2fc71c3af4049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2a33495794dfa" /><Relationship Type="http://schemas.openxmlformats.org/officeDocument/2006/relationships/notesSlide" Target="/ppt/notesSlides/notesSlide2.xml" Id="Ree0e4c9cfdd34b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1e3b3a374d4c8d" /><Relationship Type="http://schemas.openxmlformats.org/officeDocument/2006/relationships/notesSlide" Target="/ppt/notesSlides/notesSlide3.xml" Id="R977cefe9d0b247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cd4db938342ea" /><Relationship Type="http://schemas.openxmlformats.org/officeDocument/2006/relationships/notesSlide" Target="/ppt/notesSlides/notesSlide4.xml" Id="R66a59e8c813249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c0129d41274f41" /><Relationship Type="http://schemas.openxmlformats.org/officeDocument/2006/relationships/notesSlide" Target="/ppt/notesSlides/notesSlide5.xml" Id="R24881cfdebae40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3cb4a5f814ed0" /><Relationship Type="http://schemas.openxmlformats.org/officeDocument/2006/relationships/notesSlide" Target="/ppt/notesSlides/notesSlide6.xml" Id="R7d98f919571045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c6dcd9f01f48b6" /><Relationship Type="http://schemas.openxmlformats.org/officeDocument/2006/relationships/notesSlide" Target="/ppt/notesSlides/notesSlide7.xml" Id="R7b72f756f1bf427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5f5027b7fa42ad" /><Relationship Type="http://schemas.openxmlformats.org/officeDocument/2006/relationships/notesSlide" Target="/ppt/notesSlides/notesSlide8.xml" Id="R66316520de9b4fd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d7b8887015465c" /><Relationship Type="http://schemas.openxmlformats.org/officeDocument/2006/relationships/notesSlide" Target="/ppt/notesSlides/notesSlide9.xml" Id="R8db58d931e60475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9f1e3adced44ed" /><Relationship Type="http://schemas.openxmlformats.org/officeDocument/2006/relationships/notesSlide" Target="/ppt/notesSlides/notesSlide10.xml" Id="R0816aa38d79542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b7420321d94ffe" /><Relationship Type="http://schemas.openxmlformats.org/officeDocument/2006/relationships/notesSlide" Target="/ppt/notesSlides/notesSlide11.xml" Id="Rc0d55606afe94b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78B586-F656-489B-A512-EDBF6B8E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489563-7FBC-48B2-8161-0AEDBDF0E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07DB21-542D-40F3-A812-5F84EA56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Structure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5125DE-924A-428C-B8D7-FBB008559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shares how one rainy week turned a slow launch into a local favorite.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26795-11D0-405D-BABA-29DD005F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3FC43-6CEC-4D67-99F0-CF4450EA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3139C8-8F31-4B42-ACF0-7EDFFF58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FCC6EE-9CAE-4CF6-AC38-3A8EA295B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c2ff8174924812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84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D73CF6-8A39-4281-92C4-502DD0F9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C5BF21-2DDB-4F35-94C1-75B9DD32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31A28D-32DB-4CE8-A710-3F5989B5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B1EE8-0ADF-4F97-BD37-411DE9862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B87AB-440A-4284-A538-9DB98C00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structure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E9460B-3CAD-4727-9D90-681A3872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16687-8324-474A-BA7B-CA52C78F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8E631D-9076-4599-A9BB-2365931F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small start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1D022E-E8A1-4BCD-A787-139C643D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B6A570-7BC4-42B6-B669-73A53E65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A1C026-848D-4D12-B355-49854221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EDA672-D3BB-4B4B-BAD7-A0132F0BE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DA2FDE-44DD-48A8-867C-E01DFA73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067A13-9961-4E59-A9EB-DFACA206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ABDF37-06C5-4FEC-84CE-B27FF9F3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D2EDFA-A266-449D-A371-7CD58153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696F38-685E-4BF2-802F-AF54F7E4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customer voice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D55645-CFEB-45B3-9D24-A2B202B4B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78146F-CBBB-4152-8E0C-E1B93D47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665132-0B02-4B76-A11C-8BB0B5DF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What changed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476CA6-C8D5-47FB-80BC-B30453DF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outcome</a:t>
            </a:r>
          </a:p>
        </p:txBody>
      </p:sp>
    </p:spTree>
    <p:extLst>
      <p:ext uri="{BB962C8B-B14F-4D97-AF65-F5344CB8AC3E}">
        <p14:creationId xmlns:p14="http://schemas.microsoft.com/office/powerpoint/2010/main" val="17248128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4AB94-6D2D-4338-B703-B1CF0B28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5F789-E41F-4926-9F03-1E7ACA49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9FA672-844A-4BA7-BB9A-0588D8A7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5E7860-E353-4562-A3C0-7AF751E8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EAE518-8794-4A75-9E89-17311B12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humble launch into a memorable customer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2D734E-8454-4779-A491-1B304581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D3157-BF54-4A77-AC8E-73324260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388761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8ED098-76DB-4874-93C4-36CA2463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C65349-6A9E-434F-9708-52F03BEF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2C40F-D1A8-4F75-9DA2-A091BFF65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1D3BC-6969-4AC2-80DA-26A53B53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C60AA4-90A3-47F2-A006-88CC1A91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storytelling presentation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2E007-13CA-4405-8B64-AE0DED859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72134-BDA5-46DE-B4AE-7EC09AF1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A68FD-AE43-4D5A-B1CD-7DD2640A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49A87D-1082-4B73-BA32-92145525C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structure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999172-52B8-4E4D-A0DF-967CB8422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C26EF5-D172-405A-A76B-8C59608D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91D18-E022-42D3-AD5B-DE9051F0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6A3AF1-25CD-4CBD-BC0C-ECF42D1C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A9D601-34B6-4A85-AA19-613EDEB0F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humble launch into a memorable cus…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DDF583-27E5-4E96-829C-74F63505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507C60-46D6-4F20-B555-0D6AE0511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D7A575-1965-4E64-823E-B01A7D89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E05033-E669-449B-A39E-53F2CEC8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F87A1F-2F86-4FF4-A9C5-6418AEA7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End with a clear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477C3B-80CD-4B50-94A4-21B73B4A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204131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5677E5-9BC1-4FCF-8186-B79470F2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EF9E5-FCCB-41AA-9836-EED3D5A4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5FC0F-E7A7-4542-8158-FE9D1112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75BCF8-1244-4A4D-8A04-A14D583E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26692-8C08-4E4E-B7D4-0C58504D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195EAC-54C0-4F4C-8279-A368B9E8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7D8533-D569-48C2-8201-33ABA05B6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035AA-97DA-4750-9E17-40B69075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A11A35-6D0A-4315-88E0-B600C7163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1A7443-0E3B-4929-A569-CDC80844A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636A3-68F6-495B-ACC5-DEEF0121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B390C9-8F84-41AE-9ACF-2BE97C0A7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994770-F36B-4D01-9731-C6C65A1B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Name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E2F1C5-5204-499D-A6D9-64912752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C0D2D8-4F6E-4956-A679-43D9EEA0F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BDEA7C-AB89-49A9-A0B7-E9044FFD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0A9EE5-6769-4CA5-A5C6-43AC79EE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customer voice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A0BB51-FB57-4722-AA7F-8C44A027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86D73B-46A6-400F-B984-DAABADA9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C31F61-6BC3-4E9C-BC8D-41EE8E221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223B78-259F-4D56-8930-4F3550BF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outcome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34B1B5-CBB4-4ED1-B0EA-89E63D547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044D26-EDD9-4EF7-8571-FCE4E5E3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09BD76-BBF0-4747-A1B3-DECBC6CA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52B041-5CE1-4CEE-898B-45FE3566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ADA4BA-30AD-4A31-9967-23465A47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225558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167EAF-710D-4351-A1E2-BB6B69F9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C7FCC-843A-4B36-BC95-EE7EB2C7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7D5B9B-3994-465C-9244-5E06EB86F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BDEE1-626B-465F-BE64-F3EDA503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4DF6DF-E422-4F8A-991A-A9D87AD7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structure: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AAEB0-6AA5-4841-8E2C-CC5A7DD1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E6BBE6-9E94-49E0-860A-225C3280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241CB8-4726-4C5D-9643-382F40FB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676EEF-62D6-4B32-9D07-F9E52451F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felt scattered and hard to explain.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4AD608-1126-4C84-A8A8-4BAAD5EF2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62DB03-9A6B-409A-8F28-07EE56D2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Each team told the story a different way.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7C48B3-F289-4188-AAC3-4FC91780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7C01B1-B6DC-43E3-847F-215AFC50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main customer moment was buried in details.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FBD9B2-42C4-4C54-AFA8-C6DCCB1A6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D15174-4A4B-4C97-816B-C45F793E0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F01625-5FB9-46BB-A3F4-07BE4540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EE4D7-8459-4F17-A520-282FC6A39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6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opens with one clear person and problem.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210C0-F812-41E1-8D41-0F4FAA043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CEFDA0-58F8-4199-B005-BA09DD3D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builds toward a simple turning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6F9DF5-8992-4052-A621-129803E5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08FBE3-6600-428F-ACF2-D8DEB7D0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leaves one message the audience remembers.</a:t>
            </a:r>
          </a:p>
        </p:txBody>
      </p:sp>
    </p:spTree>
    <p:extLst>
      <p:ext uri="{BB962C8B-B14F-4D97-AF65-F5344CB8AC3E}">
        <p14:creationId xmlns:p14="http://schemas.microsoft.com/office/powerpoint/2010/main" val="2698540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96A30D-6DF2-4E80-8898-530CB22D1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3105BC-3D8D-43D5-B95E-42A5F376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F099C-6754-45C4-8345-CB4A90EE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3D6E1F-5D63-465B-B892-6BBEF3E32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D4B199-185F-4DA9-9C25-1673B850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9F1B91-3DEC-426A-AD0C-9FD579C3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30A0D-8496-4D7B-8544-BF068C29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EED1B2-FC74-4D46-A604-000C270D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0B66B-854B-4783-AFA8-41319767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39D977-9A07-437B-9518-C885E92F5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arc to explain why the brand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A750D2-A4FD-4BCC-A1CD-F34DED917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BC4D4D-56D1-4FB1-AB41-1B679214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81F336-EE29-4D31-B870-E68D741B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882D2F-983B-424F-A2E0-207D62F63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7A8A8-1C20-4F02-9FFE-445422FDE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launch, campaign, or customer journey.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601632-0646-4E17-B762-C7384AB3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C31C7B-E1B6-48BE-A48E-C23109DD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7773E7-BF8F-409C-800F-67A674E3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BEE1DB-35AC-405B-800F-C3C5590F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BA94F2-3785-423C-B532-4349F3F9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narrative that makes the product feel relevant and easy to share.</a:t>
            </a:r>
          </a:p>
        </p:txBody>
      </p:sp>
    </p:spTree>
    <p:extLst>
      <p:ext uri="{BB962C8B-B14F-4D97-AF65-F5344CB8AC3E}">
        <p14:creationId xmlns:p14="http://schemas.microsoft.com/office/powerpoint/2010/main" val="16419846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2A48CC5-B9A4-4EA1-B9BC-BE071C87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51200-0B89-4CD5-8351-70FA6310F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A78C9E-49C5-4CC9-B888-5F0494E5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050004-B7EE-408E-80CA-70596F1A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3CACF3-AECE-4AAC-A386-234FB4F5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700FA-DD96-4E65-B3C7-C5F86103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E35BD-AF83-4F78-896B-09974CE2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DC6ECC-24F4-4B94-8311-909E46D5E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11AF81-8DDE-47FE-BFF4-67D556584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DD7862-2623-492E-BF72-12D5D43E6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2874CC-58AC-4F95-A70F-C78E149A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92E93-701B-484F-9627-6BDB7C4AD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80B621-5544-40B9-AD17-60AFE2B9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331B51-2C33-4442-9E66-EF8914D0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620CDE-33C3-4698-AA9E-66543BE6C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E0CF1F-97A5-40E3-94C2-D4B81846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9E5DA9-E7D9-4ADE-971A-65A47EFE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Name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37296B-ABD0-425A-96B4-DF63F340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56380B-A4B9-4BED-B4EC-DF98A9A4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3D992D-7527-40A4-9A44-ABFBFE1E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297952-820A-41F6-991C-FE2D4EAB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F55DDE-7166-46DF-86EB-6B1C3793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8F956E-638C-4745-AF3D-FDD6EC3C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customer voice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26A34E-2F04-4EB2-99CA-7EB7725F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11F148-22BF-4ECB-B5CB-C3A2AA88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3169AE-219B-4982-A467-62FFBA61E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F251AC-4D77-4F00-8D35-409062E5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5C8C1C-4F06-4D01-BA92-44499E9A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E72CF64-A768-48D3-8EFE-75D682494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outcome</a:t>
            </a:r>
          </a:p>
        </p:txBody>
      </p:sp>
    </p:spTree>
    <p:extLst>
      <p:ext uri="{BB962C8B-B14F-4D97-AF65-F5344CB8AC3E}">
        <p14:creationId xmlns:p14="http://schemas.microsoft.com/office/powerpoint/2010/main" val="10456193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44832C-2E0E-4AF3-85E1-39FD8FE27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162F70-3CB5-4D33-A338-8563A976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4C5C8D-0859-4CB3-8AB2-45804DDD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3F23FA-E1DC-4DC5-9281-306FBF38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2E08BA-58A9-4EF4-AD02-DC032D47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structure: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593675-41FC-4AD1-938E-6AD76B81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74073C-18BA-4350-9F77-24FFF4C36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EB38F7-AF02-49B0-865D-3D388132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0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a neighborhood bakery turn a quiet opening week into a story people wanted to share?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75D4F-58F6-4811-836B-B901808E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9E3214-CF76-49ED-999C-95D597A0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3842D7-F691-47C3-BF12-623B7443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CB925F-1451-47CA-8819-57D63E80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E68CC5-901E-43D9-92D8-667ECD1D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6363C-C0F4-455F-872C-6FD07A66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2CE90A-56F8-4515-AF99-7843E45C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customer voice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986322-24C4-4277-85FB-68AF9348E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59AD09-260B-42DF-A3F9-8F8278018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46FFB6-87BA-4A38-B39D-B6FFB47C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</p:spTree>
    <p:extLst>
      <p:ext uri="{BB962C8B-B14F-4D97-AF65-F5344CB8AC3E}">
        <p14:creationId xmlns:p14="http://schemas.microsoft.com/office/powerpoint/2010/main" val="7864250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C5727F5-177D-4A5F-963D-21CD98203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102800-4507-46E7-864C-EC93E92C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19987-129C-4334-9625-7B07727E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89168-EC96-477E-AE00-DF4608D0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BC807-FD7D-49AE-A3E0-3E19D612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structure: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128760-5113-403A-99B2-784AFE1D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07C4D-4A49-4E79-B1D5-2C66346B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FE41B-0688-4ADD-9E57-8CCB701D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28E5E0-911B-4A42-B8F8-0DE2D9C6B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6460B8-CFCA-4007-937D-477ECF1F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7D4403-806D-4B73-A6A6-1442D25B8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F6C1EC-C4B6-4C1A-B021-021B6011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943144-92FC-477E-AEBE-03329AF28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D21EF3-1F20-4ACC-AC65-D8010D0B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Name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96D73F-9132-4848-A0F1-95FDF4AE4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07743C-98C8-400F-A4EC-C9B6CDD3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1E6795-D8F6-4E83-83C4-091317FC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3A2D44-9302-48B2-9291-B96701E3C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BB6778-B84F-46CB-8009-CFC6D52B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customer voice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BDF621-6A6A-4762-B021-C4DEA9C2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C0B76D-E1A8-4D5A-B56F-DCEF45140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5ED076-F593-4476-BC5C-4BA58F85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4674A8-B54D-4F51-8C58-23C9B2D4E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BB9FB6-3F4C-4520-93E0-A0FE7CB28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3F391B-538D-48E1-8AB9-16928E2B4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307620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F02CE-50BC-497D-BE95-BFA72A5C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FEB677-40B6-41AE-92FE-1A816624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ECD9FF-8A5C-4D7A-B788-F05E1E87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small moment can give the whole presentation meaning.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A3C66-5815-4891-A691-68D6C236D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92A25-74EB-47BF-A4F0-F1D1EFDD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0FDD4B-336A-43DA-9C6E-EECED252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FEB1F-5A57-488C-8B06-5F03147A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24463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2026-10-01T23:14:12.2190000Z</dcterms:created>
  <dcterms:modified xsi:type="dcterms:W3CDTF">2026-10-01T23:14:12.2190000Z</dcterms:modified>
</coreProperties>
</file>