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4d834b7e01409f" /><Relationship Type="http://schemas.openxmlformats.org/officeDocument/2006/relationships/extended-properties" Target="/docProps/app.xml" Id="R6ef14d27ed784876" /><Relationship Type="http://schemas.openxmlformats.org/officeDocument/2006/relationships/officeDocument" Target="/ppt/presentation.xml" Id="R4976149a71ff45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3f28a84160408b"/>
  </p:sldMasterIdLst>
  <p:notesMasterIdLst>
    <p:notesMasterId xmlns:r="http://schemas.openxmlformats.org/officeDocument/2006/relationships" r:id="Rcdeac33b50454436"/>
  </p:notesMasterIdLst>
  <p:sldIdLst>
    <p:sldId xmlns:r="http://schemas.openxmlformats.org/officeDocument/2006/relationships" id="256" r:id="Rd942c7971cbd4fb7"/>
    <p:sldId xmlns:r="http://schemas.openxmlformats.org/officeDocument/2006/relationships" id="257" r:id="Ra894e39c902c419a"/>
    <p:sldId xmlns:r="http://schemas.openxmlformats.org/officeDocument/2006/relationships" id="258" r:id="R83ca6d111e0f4fa2"/>
    <p:sldId xmlns:r="http://schemas.openxmlformats.org/officeDocument/2006/relationships" id="259" r:id="Re7399b34e11f48bc"/>
    <p:sldId xmlns:r="http://schemas.openxmlformats.org/officeDocument/2006/relationships" id="260" r:id="Rcd8a795c76c5480e"/>
    <p:sldId xmlns:r="http://schemas.openxmlformats.org/officeDocument/2006/relationships" id="261" r:id="R6974570ca6dd43ae"/>
    <p:sldId xmlns:r="http://schemas.openxmlformats.org/officeDocument/2006/relationships" id="262" r:id="R9ad170a66fe04aeb"/>
    <p:sldId xmlns:r="http://schemas.openxmlformats.org/officeDocument/2006/relationships" id="263" r:id="R1c83166d507f40d2"/>
    <p:sldId xmlns:r="http://schemas.openxmlformats.org/officeDocument/2006/relationships" id="264" r:id="Rbb7c51246a6944ac"/>
    <p:sldId xmlns:r="http://schemas.openxmlformats.org/officeDocument/2006/relationships" id="265" r:id="Rbfb8c37b34cb4a5a"/>
    <p:sldId xmlns:r="http://schemas.openxmlformats.org/officeDocument/2006/relationships" id="266" r:id="R345dcf9da38544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eab646ec7344b0" /><Relationship Type="http://schemas.openxmlformats.org/officeDocument/2006/relationships/slideMaster" Target="/ppt/slideMasters/slideMaster1.xml" Id="R913f28a84160408b" /><Relationship Type="http://schemas.openxmlformats.org/officeDocument/2006/relationships/notesMaster" Target="/ppt/notesMasters/notesMaster1.xml" Id="Rcdeac33b50454436" /><Relationship Type="http://schemas.openxmlformats.org/officeDocument/2006/relationships/presProps" Target="/ppt/presProps.xml" Id="R97a8c96514b443e8" /><Relationship Type="http://schemas.openxmlformats.org/officeDocument/2006/relationships/tableStyles" Target="/ppt/tableStyles.xml" Id="R6a36ed5ca91c443b" /><Relationship Type="http://schemas.openxmlformats.org/officeDocument/2006/relationships/slide" Target="/ppt/slides/slide1.xml" Id="Rd942c7971cbd4fb7" /><Relationship Type="http://schemas.openxmlformats.org/officeDocument/2006/relationships/slide" Target="/ppt/slides/slide2.xml" Id="Ra894e39c902c419a" /><Relationship Type="http://schemas.openxmlformats.org/officeDocument/2006/relationships/slide" Target="/ppt/slides/slide3.xml" Id="R83ca6d111e0f4fa2" /><Relationship Type="http://schemas.openxmlformats.org/officeDocument/2006/relationships/slide" Target="/ppt/slides/slide4.xml" Id="Re7399b34e11f48bc" /><Relationship Type="http://schemas.openxmlformats.org/officeDocument/2006/relationships/slide" Target="/ppt/slides/slide5.xml" Id="Rcd8a795c76c5480e" /><Relationship Type="http://schemas.openxmlformats.org/officeDocument/2006/relationships/slide" Target="/ppt/slides/slide6.xml" Id="R6974570ca6dd43ae" /><Relationship Type="http://schemas.openxmlformats.org/officeDocument/2006/relationships/slide" Target="/ppt/slides/slide7.xml" Id="R9ad170a66fe04aeb" /><Relationship Type="http://schemas.openxmlformats.org/officeDocument/2006/relationships/slide" Target="/ppt/slides/slide8.xml" Id="R1c83166d507f40d2" /><Relationship Type="http://schemas.openxmlformats.org/officeDocument/2006/relationships/slide" Target="/ppt/slides/slide9.xml" Id="Rbb7c51246a6944ac" /><Relationship Type="http://schemas.openxmlformats.org/officeDocument/2006/relationships/slide" Target="/ppt/slides/slide10.xml" Id="Rbfb8c37b34cb4a5a" /><Relationship Type="http://schemas.openxmlformats.org/officeDocument/2006/relationships/slide" Target="/ppt/slides/slide11.xml" Id="R345dcf9da38544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ecefc4376645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12e2c4b4da4583" /><Relationship Type="http://schemas.openxmlformats.org/officeDocument/2006/relationships/notesMaster" Target="/ppt/notesMasters/notesMaster1.xml" Id="R84f90ca19f6643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cb23442314461e" /><Relationship Type="http://schemas.openxmlformats.org/officeDocument/2006/relationships/notesMaster" Target="/ppt/notesMasters/notesMaster1.xml" Id="R7336f664c1394d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e11712eee14168" /><Relationship Type="http://schemas.openxmlformats.org/officeDocument/2006/relationships/notesMaster" Target="/ppt/notesMasters/notesMaster1.xml" Id="R5696fd31c0974e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3be9059adc4677" /><Relationship Type="http://schemas.openxmlformats.org/officeDocument/2006/relationships/notesMaster" Target="/ppt/notesMasters/notesMaster1.xml" Id="R0622395bec174e8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f8a8c8be95493e" /><Relationship Type="http://schemas.openxmlformats.org/officeDocument/2006/relationships/notesMaster" Target="/ppt/notesMasters/notesMaster1.xml" Id="Rfb723b69e53042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88de17517047b9" /><Relationship Type="http://schemas.openxmlformats.org/officeDocument/2006/relationships/notesMaster" Target="/ppt/notesMasters/notesMaster1.xml" Id="R00a33081001149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6968779196418e" /><Relationship Type="http://schemas.openxmlformats.org/officeDocument/2006/relationships/notesMaster" Target="/ppt/notesMasters/notesMaster1.xml" Id="Ra8862afe0a2045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2c9f38c1364e7d" /><Relationship Type="http://schemas.openxmlformats.org/officeDocument/2006/relationships/notesMaster" Target="/ppt/notesMasters/notesMaster1.xml" Id="R519afcb524d54c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2535272b02445f" /><Relationship Type="http://schemas.openxmlformats.org/officeDocument/2006/relationships/notesMaster" Target="/ppt/notesMasters/notesMaster1.xml" Id="R3a13e507d0ff4c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2633ac553f461c" /><Relationship Type="http://schemas.openxmlformats.org/officeDocument/2006/relationships/notesMaster" Target="/ppt/notesMasters/notesMaster1.xml" Id="R0c00ab065bcd42f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eb0576813004f9f" /><Relationship Type="http://schemas.openxmlformats.org/officeDocument/2006/relationships/notesMaster" Target="/ppt/notesMasters/notesMaster1.xml" Id="R6a6886e6ef5d41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e487da605645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a444e72dbf4e2b" /><Relationship Type="http://schemas.openxmlformats.org/officeDocument/2006/relationships/slideLayout" Target="/ppt/slideLayouts/slideLayout1.xml" Id="Rd37541cfd8db4f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7541cfd8db4f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8f25b772947e8" /><Relationship Type="http://schemas.openxmlformats.org/officeDocument/2006/relationships/image" Target="/ppt/media/image.png" Id="Rc2d7dd5a822c41d2" /><Relationship Type="http://schemas.openxmlformats.org/officeDocument/2006/relationships/notesSlide" Target="/ppt/notesSlides/notesSlide1.xml" Id="R832b230d3d7142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96b792c4f4562" /><Relationship Type="http://schemas.openxmlformats.org/officeDocument/2006/relationships/notesSlide" Target="/ppt/notesSlides/notesSlide2.xml" Id="Rf491369ff1cd4d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2e3d0d19cc41fe" /><Relationship Type="http://schemas.openxmlformats.org/officeDocument/2006/relationships/notesSlide" Target="/ppt/notesSlides/notesSlide3.xml" Id="R4c92b2bd026240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39df63190340df" /><Relationship Type="http://schemas.openxmlformats.org/officeDocument/2006/relationships/notesSlide" Target="/ppt/notesSlides/notesSlide4.xml" Id="R29b064cd551b48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61ec3b86c40d4" /><Relationship Type="http://schemas.openxmlformats.org/officeDocument/2006/relationships/notesSlide" Target="/ppt/notesSlides/notesSlide5.xml" Id="R816a6ec650c34fb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c60088366e438a" /><Relationship Type="http://schemas.openxmlformats.org/officeDocument/2006/relationships/notesSlide" Target="/ppt/notesSlides/notesSlide6.xml" Id="R361e933575e24a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32fa790954447a" /><Relationship Type="http://schemas.openxmlformats.org/officeDocument/2006/relationships/notesSlide" Target="/ppt/notesSlides/notesSlide7.xml" Id="Rd6a957a2c6024b4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0934d3796e4b37" /><Relationship Type="http://schemas.openxmlformats.org/officeDocument/2006/relationships/notesSlide" Target="/ppt/notesSlides/notesSlide8.xml" Id="Re73364c70a6a4a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a40de5cd64f89" /><Relationship Type="http://schemas.openxmlformats.org/officeDocument/2006/relationships/notesSlide" Target="/ppt/notesSlides/notesSlide9.xml" Id="R56827cbb89c84a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38f270f7144de" /><Relationship Type="http://schemas.openxmlformats.org/officeDocument/2006/relationships/notesSlide" Target="/ppt/notesSlides/notesSlide10.xml" Id="R40146459d7a84e7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75af374384689" /><Relationship Type="http://schemas.openxmlformats.org/officeDocument/2006/relationships/notesSlide" Target="/ppt/notesSlides/notesSlide11.xml" Id="Ra8379fe411444e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F908E-50D3-41DC-B35C-60CE2B4B5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B82C83-A015-4FBF-B018-71E6E4B9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D1FB3-1987-4A87-A190-E751830D2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Style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D4848-FB78-45CE-8716-FE98018E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turns a quiet neighborhood launch into a memorable customer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623313-80FF-4466-AED9-8BE6345D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E2CA6E-364C-41DD-AF69-CEB53A72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0176C5-78EC-42AD-A86F-5C1996C55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583B12-E3DB-40AB-9C3C-18D005F7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d7dd5a822c41d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412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CD06D8-2F10-4F28-B146-2F3D2F36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44B75-C6D1-48C9-9666-65D72D630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153900-5033-41F7-980D-E7D6E980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583BB2-A494-4605-A55D-8E077124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5245E0-FE4E-446A-B9D8-26505B75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style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57DD3-570A-48B8-A2AC-B83154B3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9B554A-096D-414A-B044-7CF2E13B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085EE-ACB9-47B2-8356-8EF0CCEE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Beginning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3FA8B6-E0CF-41EC-A0AE-041B5C5C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Meet the baker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AFAE0F-D7E3-487B-A80A-0C86DFEB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CE1D7F-181F-41AF-93D4-87AC1C31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81991E-2124-467A-A3E1-BFE068AE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A4AA21-58BF-42D5-BA65-218CE9509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challenge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E2C6ED-90B5-4BC2-B2D4-ED521A08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0391BF-3D6D-4841-868A-C38809E3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6BFF3F-24B5-4D66-81AA-7C9D3CEF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Big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ABCAB8-52F3-407B-B751-22A016A9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9D3D6C-4D9B-478D-810B-C37EAFFA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D0C439-0A5D-4EB6-AD87-D399BA50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CD688A-1629-43C6-A416-90A0FCB96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What Changed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77F6AC-6D26-436B-8E6D-418AC19C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customer moments</a:t>
            </a:r>
          </a:p>
        </p:txBody>
      </p:sp>
    </p:spTree>
    <p:extLst>
      <p:ext uri="{BB962C8B-B14F-4D97-AF65-F5344CB8AC3E}">
        <p14:creationId xmlns:p14="http://schemas.microsoft.com/office/powerpoint/2010/main" val="2095201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8A078E-B571-4C9F-AE40-C9301AB29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21D81-17B5-4D92-9FF2-7324CE97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869C0D-5C69-4FA9-9AFB-9186D022D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59B896-2F4C-4416-9A59-C3B645DD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E5CAE4-FD6F-48E0-9B37-198C5F4C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local brand wins hearts through a simple story arc.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1AF8D2-97EE-4522-8C43-95CF7ABDD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F29D1E-5ECD-420F-987B-2468CC2BF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911074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2A5321-1408-4C84-909D-16880ABB2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4AA638-D497-4F94-93AC-8F9D01D5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ECFDE8-798A-48BE-89B5-8030B809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340EA2-D01C-4ABD-9EF7-6B153BC1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A5BB45-C613-4350-9FB1-0D4899B7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storytelling presentation style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BAF66B-9A49-49E3-921E-A47BD9610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A5388-8A75-4D71-86F9-82DF257A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EE4CC7-DFE3-48E9-8073-BFCC5D3E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624F1F-057B-499A-9524-46AEBC96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style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4377B1-A7F1-4787-ACD5-E9C43C53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F4C4A7-EA2C-49E0-80B6-72C6C3B15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6F028B-BFEC-4835-B308-D4B163FD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5F0AAE-97CA-40FA-A6F0-E9BE7588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813F47-325B-4B45-BD6D-19F0C2DD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local brand wins hearts thro…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8576FA-D5AA-4213-B35C-B9DC9235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70EFE6-1181-4D21-BFDC-09786E03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72BEE5-381D-4F76-A4E8-81604F00C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E7D3F2-599F-487E-8C02-EAD6E586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2E50EA-95E9-4B3F-AFD1-62C82DFF6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Invite the next visit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4CD204-241C-4997-8D10-22B8706B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616518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30E5F8-2643-42F7-8D05-992CEAFF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D13615-F9DB-4198-86E1-A03DCAF1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55FA3-0A74-4EB9-9731-8F05D143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8EF5CD-B732-4C2A-A9BB-2AA93F1EE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7FF55-7380-4927-86FD-F615FA10D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814FC-E844-4010-BCA5-020A0B97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BDC4E8-2CCC-488A-846E-532EA7B9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E0FE3-78F5-40BD-A948-F1BFA6A07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C304E-4A31-43AD-9C12-E0E50C82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Meet the baker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7FB6CE-5668-4873-ADF6-3CFF15C6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240615-BD52-4925-85B8-CF24AF369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4511F7-0221-46EE-8F47-7F4EBF31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721CD0-D0FB-47A0-BAED-8FF5C2DF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challenge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64F59C-5537-47AF-A297-69F4B9094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A876B9-506A-4BB8-969E-E1141647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428E9C-FD70-48AA-8ADB-C8487DC3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1584DC-2603-499D-B66F-F71D6B67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A4B7BC-7CF3-42F2-B0B9-A1C2A665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39ACB-DCF4-4A9A-9673-C0223515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BAD1DB-051B-4D11-83A7-0DEFC1FE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35C818-2E1D-4651-8D70-499892E2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customer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3D1AC2-4C32-4E48-969C-A88112C3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F0D8E1-8ECD-464B-A0FB-A12EB6E83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56DD1C-DFAF-423F-A4B2-FC676D594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C2362C-3B55-499D-838D-2FBD938B1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the next visit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32F37B-4840-4BB4-ADFC-A303A833C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047670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1F811E-2B9E-4628-9DB0-DBDCFEE4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BDF4C3-5B80-4F3B-A206-D3432006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44F568-DFD4-48BA-9C46-6ED564FF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3DD1B-0C2B-4773-BCBB-B113EE94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EC3E71-1DBF-4F42-9D88-BAAE398E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style: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0379F7-BD26-4F1C-A0C3-52283D82E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154BA6-630F-43D1-A12B-CDBAF3FB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958AC-E22A-40DA-A29A-E49362CD8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19642B-4E42-4587-B850-A652E1F23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bakery had great pastries but no clear story.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CB43C1-3895-4827-A9F0-4D35DD74C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8BF973-295C-4177-83B8-D68D9DFE9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Posters looked busy, yet the opening felt forgettable.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D85650-F956-4704-AE0C-E306A9E6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2EF171-007D-43BA-95DB-3B15AEA5D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struggled to explain why the shop mattered.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4B7A91-9A3D-458E-A01E-393FD975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4AC105-5B59-4364-9AC9-25F8A94C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54F7D-5B70-4E15-9A5F-817231A5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D8FADB-475F-4906-90CA-0CFAB252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centered on the baker's family recipe journey.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04E948-C8D8-4A3B-929E-E9396D7F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7DCCBB-8BAA-4654-822E-FC401624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Customers could follow a clear, warm narrative.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0DC25F-B8A5-456B-827B-359BEA93C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234008-D554-4D6D-946F-E8D7A026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shop felt personal, inviting, and easy to remember.</a:t>
            </a:r>
          </a:p>
        </p:txBody>
      </p:sp>
    </p:spTree>
    <p:extLst>
      <p:ext uri="{BB962C8B-B14F-4D97-AF65-F5344CB8AC3E}">
        <p14:creationId xmlns:p14="http://schemas.microsoft.com/office/powerpoint/2010/main" val="18581778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DCEFC9-8D4F-402A-9522-6F3723248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C04B6A-DEE2-4DA9-9A42-1E0ABE3D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E0DB3D-BBE6-4A2D-99EB-68907B23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F2E66-CC2D-4641-87DE-A4DDE0A3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505F40-58A4-496D-B7F5-ED52DDFFB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E94D00-1A97-4083-A28F-56453690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6F1331-C5C9-4EEC-9502-AF24BEE5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DC1A23-94FE-4FE1-AC9D-1AB9E0D0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384A8B-7DFA-40B5-949C-813C8F73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5314E8-432E-40A0-B1A7-E354EF9C6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how to frame a launch as a human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68F661-DDE4-4511-8B3C-FE0C3E02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76C347-9BA7-4586-B41C-9CDB2E99F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145AE-3AD9-4CE8-972E-4E825941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A1EE32-2BE0-40C6-9E2A-CB20C004A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0EDC15-96F4-45A9-9332-A04B130D7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narrative that makes a product feel relevant and memorable.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4542BC-0E57-4382-86EA-B4F94E54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B7FA46-ED24-43B3-9E6A-286C6BC8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6DFFD1-F1E0-42E3-B942-6946A669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8ACE2F-58D4-4FEA-9ED9-9056A8F7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56BB0-3520-45BC-A3E0-53C02610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case study for explaining story structure in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4934083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2C3624-A5ED-442E-8BB3-ED5485F0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2D57B2-4877-415E-BD31-92A9446B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765BA-3C02-404F-9B9B-FF37568F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B3A7AA-0FC2-48CB-A216-31EA733A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467E14-6ADB-428C-8391-C54DA753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44687D-C450-46A5-97FD-5FA5D921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35FA3-DF2B-49B6-AD37-C59DA00C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72548F-CF14-487A-A999-73B57DF88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97532-E1A7-4B87-8C9B-09D1C869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454D96-0A43-4DEF-87AD-F96715C48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8EB64E-D231-4266-B21F-3C91D17C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Meet the baker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686313-C9AA-4E03-A5AB-682565A8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DA75F1-F8E1-453E-8778-49B8BD95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88CC95-59DE-452A-B924-059501B2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8D4352-44AC-4039-924C-7F91EA4A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EBC795-3D8A-432B-BB4A-B4FBDAED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467DE4-6A0E-4698-9E29-188F7A94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challenge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2B83AC-CBA4-48B8-9FCF-EB044BF9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DE7DDE-285E-49C5-8AC7-21FC6E0DA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AD2A6A-0CC4-465A-8CEC-7B798404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047EC4-8F00-49B3-B267-1E3C2206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3D02C1-D2DD-4A56-9672-FA831988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BF8E32-A6BC-4336-93E4-A1202F53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reveal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A12A32-50C9-4276-81DC-28445D1DC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6A480F-6547-424D-BED1-5B9BF7622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260CC3-192C-47D7-9985-E535EC54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A46C55-2546-498B-A983-58016DD5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5E3E77-C4D1-4A63-98C0-679013FCF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7EF4FA-4527-4143-A4BA-FFA52D69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customer moments</a:t>
            </a:r>
          </a:p>
        </p:txBody>
      </p:sp>
    </p:spTree>
    <p:extLst>
      <p:ext uri="{BB962C8B-B14F-4D97-AF65-F5344CB8AC3E}">
        <p14:creationId xmlns:p14="http://schemas.microsoft.com/office/powerpoint/2010/main" val="20353351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5B746C-A0C9-4E30-BB09-664EA4CDB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19D29-B603-4367-8F8C-6BF056E0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52296A-2B53-4E77-BFD4-BD9BFC4F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D3330E-497D-4E81-A312-7F56EB3B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21FF59-EA64-4630-9379-719EE52C4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style: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E3326B-4DC6-4E2F-88C0-51F92F083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BFDD1F-56AD-4E92-A50D-B6BA59AC9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852880-F9F2-4FC6-A354-81962D96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bakery turn its opening into a story people want to share?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F6C947-9EA8-4D7B-BA5A-9367FE9B1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9C6F5F-BB6D-4B92-814F-4778DCC8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F7CB50-03C1-4E39-BF27-CBA08DF2F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8F6C0B-307B-481A-BAA8-AF965D82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the 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5AA76E-137A-4F19-819A-11DCA9C1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30DFCD-0ABC-4D10-B9F1-7948C4E9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257BFF-D809-4D7D-84C9-D9BAE875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reveal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87EB82-3E44-4D2A-B326-D95A8F093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E2BB21-B45C-42FF-A66F-EAAC6D64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8CF120-B0A3-48C1-9FBA-146648A1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the next visit</a:t>
            </a:r>
          </a:p>
        </p:txBody>
      </p:sp>
    </p:spTree>
    <p:extLst>
      <p:ext uri="{BB962C8B-B14F-4D97-AF65-F5344CB8AC3E}">
        <p14:creationId xmlns:p14="http://schemas.microsoft.com/office/powerpoint/2010/main" val="2815362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666CC6-07EE-4957-BE64-16BA09CB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F68FF2-B36A-4A42-80DD-B92543C66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A54BAF-A72B-4DB7-9564-39C672269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32126-71F0-4B30-B774-5D15CF40C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F874BE-3684-48D7-88A5-317B0E3C1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style: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4AD0C-514C-4FFC-8B97-CDAF54B2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75B13D-7A31-4F59-832F-E6F6612E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F9A057-E982-4B6D-8074-F4DC33C50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800FE2-38C4-47A7-A3BD-52FBD94D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Meet the baker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7D8F6F-B93C-4E3B-8303-FFAEE163A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B72C62-7786-481B-AB56-F3DD7F5A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08BAAE-8398-453B-A0B3-8924DAE4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00086B-FAA8-41D7-BCF4-C6D96300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BD9CB2-7E61-4526-B413-E8750132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challenge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63545F-3B28-4E3E-A3E1-94755D66C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CF489C-034E-4591-ACCA-B36C5B3C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D35FBB-DAF5-4742-B977-AB7C458E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74D6CB-ED0A-4661-ABC1-D5BFC243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D8BE3D-ED5C-40A6-A95B-4E839BB2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reveal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30E6D4-26B9-4930-9C3C-1D84B44B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B3B162-54DF-4485-B407-6E8775A08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3BADD0-65CB-4106-9026-42181AE9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713525-1565-440A-8BE1-C068D336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B1DB3B-03E4-47E4-93E3-EF9F7926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the next visit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B504EA-8CFA-4D0B-8669-1B54448E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803620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72A76F-B9CE-4E6F-BCEA-1F623638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730B5E-4022-4E7B-977B-0FBC53B3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ADA34E-C68B-4A9D-B9F6-7873458D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can make a small launch feel meaningful.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24D89-712C-4B63-911B-23ACEDB85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F72F9-F884-49EC-AFC6-CA88AED4D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8C5147-8D1B-4B07-8C87-3C8FC84B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C2E132-3D16-473A-9744-C13B2643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753149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2026-10-01T20:44:03.6250000Z</dcterms:created>
  <dcterms:modified xsi:type="dcterms:W3CDTF">2026-10-01T20:44:03.6250000Z</dcterms:modified>
</coreProperties>
</file>