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29bc0d2d4de483d" /><Relationship Type="http://schemas.openxmlformats.org/officeDocument/2006/relationships/extended-properties" Target="/docProps/app.xml" Id="Rad061c20f6544298" /><Relationship Type="http://schemas.openxmlformats.org/officeDocument/2006/relationships/officeDocument" Target="/ppt/presentation.xml" Id="R84d89a838f4c44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ae6190c9ad4c06"/>
  </p:sldMasterIdLst>
  <p:notesMasterIdLst>
    <p:notesMasterId xmlns:r="http://schemas.openxmlformats.org/officeDocument/2006/relationships" r:id="R0bcc6304b9d746b5"/>
  </p:notesMasterIdLst>
  <p:sldIdLst>
    <p:sldId xmlns:r="http://schemas.openxmlformats.org/officeDocument/2006/relationships" id="256" r:id="R439a12c848964464"/>
    <p:sldId xmlns:r="http://schemas.openxmlformats.org/officeDocument/2006/relationships" id="257" r:id="Rba6a99b6beb64f0a"/>
    <p:sldId xmlns:r="http://schemas.openxmlformats.org/officeDocument/2006/relationships" id="258" r:id="R6b9a964225b14ad3"/>
    <p:sldId xmlns:r="http://schemas.openxmlformats.org/officeDocument/2006/relationships" id="259" r:id="Rba4310a052674cea"/>
    <p:sldId xmlns:r="http://schemas.openxmlformats.org/officeDocument/2006/relationships" id="260" r:id="R4befb3e526fc43e0"/>
    <p:sldId xmlns:r="http://schemas.openxmlformats.org/officeDocument/2006/relationships" id="261" r:id="R59f45dfcdaeb4bb0"/>
    <p:sldId xmlns:r="http://schemas.openxmlformats.org/officeDocument/2006/relationships" id="262" r:id="R599c049dba8643a2"/>
    <p:sldId xmlns:r="http://schemas.openxmlformats.org/officeDocument/2006/relationships" id="263" r:id="Ra3589612617244ef"/>
    <p:sldId xmlns:r="http://schemas.openxmlformats.org/officeDocument/2006/relationships" id="264" r:id="Rf80c552944254223"/>
    <p:sldId xmlns:r="http://schemas.openxmlformats.org/officeDocument/2006/relationships" id="265" r:id="R996d54d19bf84578"/>
    <p:sldId xmlns:r="http://schemas.openxmlformats.org/officeDocument/2006/relationships" id="266" r:id="Rd0ac3ac8a03141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d41df40ae64f4c" /><Relationship Type="http://schemas.openxmlformats.org/officeDocument/2006/relationships/slideMaster" Target="/ppt/slideMasters/slideMaster1.xml" Id="R8dae6190c9ad4c06" /><Relationship Type="http://schemas.openxmlformats.org/officeDocument/2006/relationships/notesMaster" Target="/ppt/notesMasters/notesMaster1.xml" Id="R0bcc6304b9d746b5" /><Relationship Type="http://schemas.openxmlformats.org/officeDocument/2006/relationships/presProps" Target="/ppt/presProps.xml" Id="R06c053e8c7164ab3" /><Relationship Type="http://schemas.openxmlformats.org/officeDocument/2006/relationships/tableStyles" Target="/ppt/tableStyles.xml" Id="R89696b6e49dd469e" /><Relationship Type="http://schemas.openxmlformats.org/officeDocument/2006/relationships/slide" Target="/ppt/slides/slide1.xml" Id="R439a12c848964464" /><Relationship Type="http://schemas.openxmlformats.org/officeDocument/2006/relationships/slide" Target="/ppt/slides/slide2.xml" Id="Rba6a99b6beb64f0a" /><Relationship Type="http://schemas.openxmlformats.org/officeDocument/2006/relationships/slide" Target="/ppt/slides/slide3.xml" Id="R6b9a964225b14ad3" /><Relationship Type="http://schemas.openxmlformats.org/officeDocument/2006/relationships/slide" Target="/ppt/slides/slide4.xml" Id="Rba4310a052674cea" /><Relationship Type="http://schemas.openxmlformats.org/officeDocument/2006/relationships/slide" Target="/ppt/slides/slide5.xml" Id="R4befb3e526fc43e0" /><Relationship Type="http://schemas.openxmlformats.org/officeDocument/2006/relationships/slide" Target="/ppt/slides/slide6.xml" Id="R59f45dfcdaeb4bb0" /><Relationship Type="http://schemas.openxmlformats.org/officeDocument/2006/relationships/slide" Target="/ppt/slides/slide7.xml" Id="R599c049dba8643a2" /><Relationship Type="http://schemas.openxmlformats.org/officeDocument/2006/relationships/slide" Target="/ppt/slides/slide8.xml" Id="Ra3589612617244ef" /><Relationship Type="http://schemas.openxmlformats.org/officeDocument/2006/relationships/slide" Target="/ppt/slides/slide9.xml" Id="Rf80c552944254223" /><Relationship Type="http://schemas.openxmlformats.org/officeDocument/2006/relationships/slide" Target="/ppt/slides/slide10.xml" Id="R996d54d19bf84578" /><Relationship Type="http://schemas.openxmlformats.org/officeDocument/2006/relationships/slide" Target="/ppt/slides/slide11.xml" Id="Rd0ac3ac8a03141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4fb9ac617744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f723e852ec45ab" /><Relationship Type="http://schemas.openxmlformats.org/officeDocument/2006/relationships/notesMaster" Target="/ppt/notesMasters/notesMaster1.xml" Id="Rc911b953273e46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db81414caf43ef" /><Relationship Type="http://schemas.openxmlformats.org/officeDocument/2006/relationships/notesMaster" Target="/ppt/notesMasters/notesMaster1.xml" Id="R94e2e67fbfb8468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a29f2b5262c4bab" /><Relationship Type="http://schemas.openxmlformats.org/officeDocument/2006/relationships/notesMaster" Target="/ppt/notesMasters/notesMaster1.xml" Id="Rd9b81a71754e4a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123e50d5e94245" /><Relationship Type="http://schemas.openxmlformats.org/officeDocument/2006/relationships/notesMaster" Target="/ppt/notesMasters/notesMaster1.xml" Id="R8b06e47abc9840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05f455b66949a5" /><Relationship Type="http://schemas.openxmlformats.org/officeDocument/2006/relationships/notesMaster" Target="/ppt/notesMasters/notesMaster1.xml" Id="R861d571f5a1348b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7c1d980c2148ab" /><Relationship Type="http://schemas.openxmlformats.org/officeDocument/2006/relationships/notesMaster" Target="/ppt/notesMasters/notesMaster1.xml" Id="Rc3334539bad943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90e4589959140b4" /><Relationship Type="http://schemas.openxmlformats.org/officeDocument/2006/relationships/notesMaster" Target="/ppt/notesMasters/notesMaster1.xml" Id="Rde5d02abb0fb48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f6caf5c2c1a418b" /><Relationship Type="http://schemas.openxmlformats.org/officeDocument/2006/relationships/notesMaster" Target="/ppt/notesMasters/notesMaster1.xml" Id="Rb9ed7288c7944ed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9649bd19ee146ba" /><Relationship Type="http://schemas.openxmlformats.org/officeDocument/2006/relationships/notesMaster" Target="/ppt/notesMasters/notesMaster1.xml" Id="R17515805d2c240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99de202fcf34ba8" /><Relationship Type="http://schemas.openxmlformats.org/officeDocument/2006/relationships/notesMaster" Target="/ppt/notesMasters/notesMaster1.xml" Id="R4963555e97994e1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db16b3835a048f5" /><Relationship Type="http://schemas.openxmlformats.org/officeDocument/2006/relationships/notesMaster" Target="/ppt/notesMasters/notesMaster1.xml" Id="R394db4c1b96041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cd1dc1194c40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047827c3434616" /><Relationship Type="http://schemas.openxmlformats.org/officeDocument/2006/relationships/slideLayout" Target="/ppt/slideLayouts/slideLayout1.xml" Id="R8d84ba957eb1452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84ba957eb1452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edfda4dd3b4e57" /><Relationship Type="http://schemas.openxmlformats.org/officeDocument/2006/relationships/image" Target="/ppt/media/image.png" Id="Rbce4a568157d403f" /><Relationship Type="http://schemas.openxmlformats.org/officeDocument/2006/relationships/notesSlide" Target="/ppt/notesSlides/notesSlide1.xml" Id="Rc89577eb216d434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0e33fb81a64384" /><Relationship Type="http://schemas.openxmlformats.org/officeDocument/2006/relationships/notesSlide" Target="/ppt/notesSlides/notesSlide2.xml" Id="R4e59c890113742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c71dca92d24dd0" /><Relationship Type="http://schemas.openxmlformats.org/officeDocument/2006/relationships/notesSlide" Target="/ppt/notesSlides/notesSlide3.xml" Id="R15771b3158fe4c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cdb143b9f64115" /><Relationship Type="http://schemas.openxmlformats.org/officeDocument/2006/relationships/notesSlide" Target="/ppt/notesSlides/notesSlide4.xml" Id="Rc8bf3d1d883f48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55590d52a4500" /><Relationship Type="http://schemas.openxmlformats.org/officeDocument/2006/relationships/notesSlide" Target="/ppt/notesSlides/notesSlide5.xml" Id="R1b51ef473e9346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80a32f13b84956" /><Relationship Type="http://schemas.openxmlformats.org/officeDocument/2006/relationships/notesSlide" Target="/ppt/notesSlides/notesSlide6.xml" Id="R164a3dcfdb7844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0925edbd30446a" /><Relationship Type="http://schemas.openxmlformats.org/officeDocument/2006/relationships/notesSlide" Target="/ppt/notesSlides/notesSlide7.xml" Id="Rd44b8fbfee1640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634e4593d54e1d" /><Relationship Type="http://schemas.openxmlformats.org/officeDocument/2006/relationships/notesSlide" Target="/ppt/notesSlides/notesSlide8.xml" Id="Rd62c07a9e60c42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0f8551ad442d4" /><Relationship Type="http://schemas.openxmlformats.org/officeDocument/2006/relationships/notesSlide" Target="/ppt/notesSlides/notesSlide9.xml" Id="Rc9d331fd398044d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745ed549f40a9" /><Relationship Type="http://schemas.openxmlformats.org/officeDocument/2006/relationships/notesSlide" Target="/ppt/notesSlides/notesSlide10.xml" Id="Re9e44721299d49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8c0287afd24a21" /><Relationship Type="http://schemas.openxmlformats.org/officeDocument/2006/relationships/notesSlide" Target="/ppt/notesSlides/notesSlide11.xml" Id="Rab8b1cfc373947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49C0E3-B172-4D3B-8213-2796FDE2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585EB-65AD-465E-97C1-709DE00B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DEE792-3B18-41D7-9652-AD99726C6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Tools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C7B9C8-D9CB-496A-95A6-E9D342E85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team turns a forgotten train station into a guided night tour.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35F352-8B97-46C0-B303-9EC9DF4E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967C87-ACDA-4FC5-9518-4494F41F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E00073-DC1E-4B30-A8BC-311DBE3E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06B410-D952-46CB-9659-62B9CC7C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e4a568157d403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94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67C31C-D5C4-4A85-A78A-5F230341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9718D6-717D-46DE-B9B5-34D21D27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C6B911-CE58-424E-8E90-80B69DC89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4487C0-FBE2-49FB-8358-24F84AFA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6A4CFE-7CB2-441D-9D98-FF0745DC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tools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297545-577B-4837-B686-B4B6D985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184765-842E-4197-A920-ABDF94A3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A308B1-5F2A-4E7A-A147-235A51374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73FB3C-CC2A-4B13-88D3-57B8B754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9D1D47-2941-43C0-BB28-E95CAF208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1AA8BE-580A-487B-878D-584CFD76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A33CDB-F7A0-45B6-BE39-E920D519D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Rising Tension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69754D-614D-4618-8ECB-78FFE514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9BD6AF-0CA5-4F96-A34A-D5A2755C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A9EF6E-2169-4D58-B87F-0CD5724D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D58995-8CE5-436A-B318-E988C0DA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Moment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3D63F9-22A6-4DD3-9318-725A87D0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E6D237-7813-4AEE-896F-0EC47C98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1D7056-17B7-40F8-A870-A7A74F6DA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9812B9-A2E5-430A-B70D-60F66C281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Takeaway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A230A5-8FC5-4C0F-B58F-0FB04626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5459598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3554AF-B7A9-438A-B61C-523C0C820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42563E-A76F-44B6-9BD1-1F425206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47AC4F-9409-4023-A821-1E85631E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BEE401-2D47-4710-813A-C05F834E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FCCA8-2C6C-4728-BAC4-77A143BA7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a story arc that makes the tour feel alive.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0588F-398D-473B-BF27-430ED5A6C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D3A57-D7A1-46FB-BACA-075322B58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50708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BA6B5B-47F7-437E-B303-4109FAF1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101C16-03B1-4E60-A490-5E4EE0EA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466A81-F6DF-40C2-8EC3-7CF1F16A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F544C5-5C3E-4BEB-AB3D-76C3E4DC9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FA479F-B705-464D-915A-BFEC4203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storytelling presentation tools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D0512-4342-4646-A887-105E78FE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56A2D4-9565-4E36-AE45-C6751A12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DE28E4-D278-4A9C-BB7C-F4550175E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4A09E9-F405-47A6-8326-C3F90BF2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tools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FED438-C786-473C-A553-F5B389D8C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5FECDB-5325-48A1-AC80-FD9A69E9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0FF453-7F36-4CD7-9FBE-95B7CF6B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74FF2E-564D-4901-AA4F-CD3FCC97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5779CC-A54F-40C3-BFD4-6ABF12D13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story arc that makes the tour fee…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68BEF6-7BAB-4060-A36F-B01FB37DD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35B5EC-561F-44E9-B50B-3BAB4CE9E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3F43A1-FD63-4DE8-8754-91316E34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DD9805-E5A3-476E-B734-FC7F2730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68B851-B506-4D04-9404-6D7623827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End with impact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4D6C58-FEFC-45DA-BEB3-09EC21F2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502981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25528A-6FF7-4981-A4AD-147F6799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0EA355-5E5A-45A9-8224-292CD30E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45AB3-4EF9-41D1-995F-544F3D857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C2B2EE-1337-4A98-B90C-9F0B5E5A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42FDCD-02EC-4EC5-94F7-11DF4B1E1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89608E-21EE-4525-8017-508494BF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2B6339-63DC-43C0-A15F-82B1158EB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1E5D5-55C9-4733-ACBB-ABEDFC866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28EAFE-2B33-46D3-8A53-4957872A1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7AAB57-BBE8-4DF3-A5B5-04FF56FF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C7EFD8-B374-4B7F-8563-6C870560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355328-BB34-4E0D-A28D-751BC26E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3342AC-54A0-4345-A71B-6C4513F4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4C18F4-78C5-44A2-AA55-C78DD94D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47E967-56E5-4B5F-919A-421F8A01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96A430-611A-43A6-B4EF-CF6BE7F9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DE0315-3966-4BBB-9EA8-B99C1D2F2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7AF13-9796-427A-B45D-5987BF92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2BD0F8-21C0-4542-B736-28B5E6EA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4141C3-4B24-496F-9E1E-2AEF5003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6E7D25-A699-493E-A05C-6E6A1C01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498A5B-B9BE-4698-A996-EEAB023C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A1867F-1B11-4470-B52B-219F539DB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656955-C862-4915-847E-25C7F4434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FEAE43-9C75-4B90-9922-06D224F58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impact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231E95-7A81-4EB0-B1E6-E2DF6C79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994308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4297BA-9528-42EE-A4D6-D2CDCFDAB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5F4757-434B-408E-97AA-F451D757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5CAAC6-A82F-4A71-84CA-5618236B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007E30-63A0-4481-9FDB-D51504F8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6A711-BFF3-4400-A7CE-CDBA80D4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tools: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EE3014-CE51-427A-B2EE-C26C25ED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1AEA6-E6C7-4A47-98E4-385955D9B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A37C2-CD8E-48DA-BFAB-8D03828AF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727685-BE58-4FC4-82C5-BC9F162EC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tour facts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503BC0-CE3B-45DA-B589-DA57438F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50E51E-6DFF-4DD5-8B10-9BC8020FA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struggles to connect each stop into one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B72A6C-DD5F-4D7E-9681-3382355B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B3ABF9-107A-4DA7-B89E-8FDF9894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look informative, but the experience feels flat.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EA4D80-E940-4F86-9BB7-7347BE77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46E261-E2FC-45D2-9C21-EECF5532C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FEDCD6-DAB4-49D7-8A2F-40FCE59BE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8680C4-BB5D-40CF-8928-261D5D04B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the first slide to the last.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9A6EA-0D00-45F1-9F13-E6677193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295CF4-413C-4C88-BE23-8FCAF6A9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stop has a clear role in the visitor journey.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047382-FCC0-4C7F-9A27-390108FE5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BFF25F-B804-45C9-8129-6297DC20B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more engaging and easy to present.</a:t>
            </a:r>
          </a:p>
        </p:txBody>
      </p:sp>
    </p:spTree>
    <p:extLst>
      <p:ext uri="{BB962C8B-B14F-4D97-AF65-F5344CB8AC3E}">
        <p14:creationId xmlns:p14="http://schemas.microsoft.com/office/powerpoint/2010/main" val="2058911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0B3696-57C9-4CA6-8DE7-FC4C2CA5F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9C3A3D-C9B4-4DFB-A475-1A47A96F1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B6A1FE-6058-413C-AD29-B05BF9A77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589934-EB80-4872-B474-49C5860E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0C7EF4-78DA-4BA1-85B8-1D022C145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11F6D9-DF44-4347-927C-32A916CB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3A0BD-C1F9-4FF2-A4BF-61481ADC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078D25-C676-4861-ADA0-29D0F3309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31974A-5C0F-4622-B8AC-DB582A9D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TOUR PLANNERS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587EBE-7B68-40CD-AA69-80C050A5E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shape a memorable visitor journey.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566D9-1543-476E-A14C-EDA6A015B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9AA10-88FD-4ABA-AE32-DAF3AC4E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1508FA-443D-4A00-821F-8C01B6A5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0BB788-7C25-4B02-B4DF-9842A777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MUSEUM STAFF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BCCCBB-58D7-4233-A05D-8112372BB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 slides to explain the story behind each exhibit stop.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258748-8D95-4106-B20B-CC82A19CE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941EE5-50BD-4843-A3A5-C1D0984D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7FED1D-6AF1-46A5-B77E-4193AFE8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76E95C-90C3-4DBF-9792-18EE68AC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E17132-9CBE-4ED1-874F-46560E831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structure for turning local history into a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3265334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59079A-19C5-4585-B605-25B4F36D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CFEA83-ACCE-41F3-8E7D-AB724604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1A1C8F-A8D8-43B1-A58C-7F4DD1B58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D878D0-CA51-4C0C-84E5-7A0E12F84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5956EF-7E3E-467B-9CDD-AA07C913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ACF7A8-327D-4EE3-A074-2AF338DE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FA54F3-0D80-4552-BC42-A36600AF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346A54-A3EA-46E1-99C3-8DFC1FBCE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DCAB16-068A-460C-A7DC-F6607454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C926CF-D6E1-44DC-BD24-113430BB5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4C31D1-81ED-4CAA-98B1-02765CDEB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20380-68F2-4601-8371-31181133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C3EAB1-D9E7-495F-BB7F-DADB445BA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19EC52-8FBD-4AB5-8DB5-361AD6F21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FE92CF-1527-4D89-8725-095BD6CEE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F44DAC-2253-42F7-BBEF-4A5ED0DC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23F532-056E-4866-A72F-67E645C4B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31CB33-AB01-4817-B6DD-E3974857C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384B2E-296F-4EEB-BECC-BD6D565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3A588A-CCFE-4320-9AC9-2126ECDB8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EA32DB-0315-444A-BF88-226C5F985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CD7380-129B-47A6-80C2-A3992C90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2A1C30-59B3-429F-9906-95064486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1BFAFA-3036-4DA3-AE73-FAEA9D3EE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28B4F6-C9E8-42A3-AB55-197585FC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C29497-5CA0-4A60-A4A5-4B592CB1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CC4E93-5657-44C9-9EFE-8184AFEE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183B76-808A-4A13-88AD-C64FF5D6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C5597F-B839-4E6B-91F4-8C84648F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18737442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C8CF8E-5263-45AA-947D-524EE6374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129C0-3829-435B-9CDA-7D32E5C4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111BA5-BBD2-41B3-A9FA-B4AD2F87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AB62F-B14A-4701-B78B-ABE7FE93D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63C66B-F7F7-4387-8BE7-D1FE57E15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tools: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702181-FE29-467F-9D6B-523DF3186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508A85-9B5E-4D0A-BB84-C40E810A2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D25DCB-A3B5-4614-8866-AD41AE3C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museum team turn a station tour into a story visitors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DDAFA9-50FD-4996-BD80-8A1202F34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BE560C-E2C9-46C5-88CE-310D58D3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C8C2EE-8BA2-41DB-89BC-6CFA3124A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C579DF-506C-4879-B1DD-19D3E1612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59CDA7-965B-4DDD-B85D-1B94EFBB8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7BADAF-6D25-48A0-8EDF-9D4FAD7C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046804-27F0-4528-A0DF-3F83B1FFF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8933A-54F1-4F15-B611-F7A0EF6DA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1D768F-0A81-444E-888F-04A9A016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4DD261-54A6-4F7B-82B3-BC7B6D37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impact</a:t>
            </a:r>
          </a:p>
        </p:txBody>
      </p:sp>
    </p:spTree>
    <p:extLst>
      <p:ext uri="{BB962C8B-B14F-4D97-AF65-F5344CB8AC3E}">
        <p14:creationId xmlns:p14="http://schemas.microsoft.com/office/powerpoint/2010/main" val="18345319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CED72A-8E2B-477D-9B4A-CF9A8D98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83F9D3-C9AF-435E-AE70-4291BDDF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0FAD83-DB9A-4AEC-B60A-1B9B242F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9804E0-9556-4805-896A-F2035771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A28BD-6060-4B2B-AB06-8BCC9049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tools: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112269-7B09-478D-AD81-F3310FD5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826F4C-92A4-4B3D-A413-212EF2279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FF2F30-F9AB-4822-A2B8-997A7235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D043E3-C56B-40BE-92C0-0D5D3CE35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46DC34-2AB9-4EF8-985F-9F84FB4B0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511AFD-1DB8-4921-8631-C0BCA152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0560A5-86D8-41A0-A908-5D401064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8B18DF-C4D5-4360-895D-12382997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73DD1D-D411-4907-B4DF-57EA026E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6D1627-DA98-4FE7-A41F-B59CFDB1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6710BD-B835-4A7C-B720-E5AC6173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ECBCE0-6648-4B77-A696-688FD88CC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2062EE-1494-4BA3-B52D-53BE667D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91D736-A5C4-4D40-8B58-4A710576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776257-01D1-4A8B-B01B-4A4627C1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6EF93D-60D4-4F74-8DB1-4D0DE6C3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D41649-6A16-4D09-83C2-A34B3B37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4C5E39-95F2-4F65-AB08-6DF6B7FEE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D74F3A-C929-4EEE-A0C9-DC9D0903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impact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7EA7D4-2490-40C3-B63B-CCDAEEF0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014351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CAB6B-CBEF-485E-887C-BA603412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BCB17E-B65E-41E6-AFE1-8AD49FD1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180E9A-3507-4512-9E51-F1061E2E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tour like a story, not a list of facts.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91FAC5-A443-4C98-AC0D-85BED1F5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9ABC5A-1420-420F-8832-ED87A611E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6613E7-C4C0-43C7-91C2-418021B0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3BA974-52CE-4C3C-B70B-903B786A9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335524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2026-10-01T21:30:14.8710000Z</dcterms:created>
  <dcterms:modified xsi:type="dcterms:W3CDTF">2026-10-01T21:30:14.8710000Z</dcterms:modified>
</coreProperties>
</file>