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af10843e5c14e95" /><Relationship Type="http://schemas.openxmlformats.org/officeDocument/2006/relationships/extended-properties" Target="/docProps/app.xml" Id="R48eb02f59d3d4b53" /><Relationship Type="http://schemas.openxmlformats.org/officeDocument/2006/relationships/officeDocument" Target="/ppt/presentation.xml" Id="R931852d65915401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a26bb5f8c69471d"/>
  </p:sldMasterIdLst>
  <p:notesMasterIdLst>
    <p:notesMasterId xmlns:r="http://schemas.openxmlformats.org/officeDocument/2006/relationships" r:id="Rdd6ce04e0fc94c79"/>
  </p:notesMasterIdLst>
  <p:sldIdLst>
    <p:sldId xmlns:r="http://schemas.openxmlformats.org/officeDocument/2006/relationships" id="256" r:id="R98c89182642b4fa8"/>
    <p:sldId xmlns:r="http://schemas.openxmlformats.org/officeDocument/2006/relationships" id="257" r:id="Recf85a8fc6034549"/>
    <p:sldId xmlns:r="http://schemas.openxmlformats.org/officeDocument/2006/relationships" id="258" r:id="R794b5624244046d7"/>
    <p:sldId xmlns:r="http://schemas.openxmlformats.org/officeDocument/2006/relationships" id="259" r:id="Ra0d4ea2f4146401f"/>
    <p:sldId xmlns:r="http://schemas.openxmlformats.org/officeDocument/2006/relationships" id="260" r:id="R96e77d49f7e145ea"/>
    <p:sldId xmlns:r="http://schemas.openxmlformats.org/officeDocument/2006/relationships" id="261" r:id="Rbd22c6894b494369"/>
    <p:sldId xmlns:r="http://schemas.openxmlformats.org/officeDocument/2006/relationships" id="262" r:id="R8472823b54224f2b"/>
    <p:sldId xmlns:r="http://schemas.openxmlformats.org/officeDocument/2006/relationships" id="263" r:id="R960747c94a794956"/>
    <p:sldId xmlns:r="http://schemas.openxmlformats.org/officeDocument/2006/relationships" id="264" r:id="Rd6385b15f1914523"/>
    <p:sldId xmlns:r="http://schemas.openxmlformats.org/officeDocument/2006/relationships" id="265" r:id="R7616e07007cd4e60"/>
    <p:sldId xmlns:r="http://schemas.openxmlformats.org/officeDocument/2006/relationships" id="266" r:id="Rbdcf0faa3482410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9a732517f604547" /><Relationship Type="http://schemas.openxmlformats.org/officeDocument/2006/relationships/slideMaster" Target="/ppt/slideMasters/slideMaster1.xml" Id="R3a26bb5f8c69471d" /><Relationship Type="http://schemas.openxmlformats.org/officeDocument/2006/relationships/notesMaster" Target="/ppt/notesMasters/notesMaster1.xml" Id="Rdd6ce04e0fc94c79" /><Relationship Type="http://schemas.openxmlformats.org/officeDocument/2006/relationships/presProps" Target="/ppt/presProps.xml" Id="R2d8b0c0cd4874620" /><Relationship Type="http://schemas.openxmlformats.org/officeDocument/2006/relationships/tableStyles" Target="/ppt/tableStyles.xml" Id="Rcacffe917cd24901" /><Relationship Type="http://schemas.openxmlformats.org/officeDocument/2006/relationships/slide" Target="/ppt/slides/slide1.xml" Id="R98c89182642b4fa8" /><Relationship Type="http://schemas.openxmlformats.org/officeDocument/2006/relationships/slide" Target="/ppt/slides/slide2.xml" Id="Recf85a8fc6034549" /><Relationship Type="http://schemas.openxmlformats.org/officeDocument/2006/relationships/slide" Target="/ppt/slides/slide3.xml" Id="R794b5624244046d7" /><Relationship Type="http://schemas.openxmlformats.org/officeDocument/2006/relationships/slide" Target="/ppt/slides/slide4.xml" Id="Ra0d4ea2f4146401f" /><Relationship Type="http://schemas.openxmlformats.org/officeDocument/2006/relationships/slide" Target="/ppt/slides/slide5.xml" Id="R96e77d49f7e145ea" /><Relationship Type="http://schemas.openxmlformats.org/officeDocument/2006/relationships/slide" Target="/ppt/slides/slide6.xml" Id="Rbd22c6894b494369" /><Relationship Type="http://schemas.openxmlformats.org/officeDocument/2006/relationships/slide" Target="/ppt/slides/slide7.xml" Id="R8472823b54224f2b" /><Relationship Type="http://schemas.openxmlformats.org/officeDocument/2006/relationships/slide" Target="/ppt/slides/slide8.xml" Id="R960747c94a794956" /><Relationship Type="http://schemas.openxmlformats.org/officeDocument/2006/relationships/slide" Target="/ppt/slides/slide9.xml" Id="Rd6385b15f1914523" /><Relationship Type="http://schemas.openxmlformats.org/officeDocument/2006/relationships/slide" Target="/ppt/slides/slide10.xml" Id="R7616e07007cd4e60" /><Relationship Type="http://schemas.openxmlformats.org/officeDocument/2006/relationships/slide" Target="/ppt/slides/slide11.xml" Id="Rbdcf0faa3482410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c05680743f047b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2682ab42cba48ad" /><Relationship Type="http://schemas.openxmlformats.org/officeDocument/2006/relationships/notesMaster" Target="/ppt/notesMasters/notesMaster1.xml" Id="R5d9b64a6fc7442c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b2f8ee4d60c4cb2" /><Relationship Type="http://schemas.openxmlformats.org/officeDocument/2006/relationships/notesMaster" Target="/ppt/notesMasters/notesMaster1.xml" Id="R2cc078903571414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430e22f38db4757" /><Relationship Type="http://schemas.openxmlformats.org/officeDocument/2006/relationships/notesMaster" Target="/ppt/notesMasters/notesMaster1.xml" Id="R2fb72edda4344e5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19d44aea0f643f1" /><Relationship Type="http://schemas.openxmlformats.org/officeDocument/2006/relationships/notesMaster" Target="/ppt/notesMasters/notesMaster1.xml" Id="R6a85335753374cb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cc0b4f88e0a4542" /><Relationship Type="http://schemas.openxmlformats.org/officeDocument/2006/relationships/notesMaster" Target="/ppt/notesMasters/notesMaster1.xml" Id="R4dbd606e3c7b44d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c36f41081034faf" /><Relationship Type="http://schemas.openxmlformats.org/officeDocument/2006/relationships/notesMaster" Target="/ppt/notesMasters/notesMaster1.xml" Id="R61e5618da63042b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fb9488df2d443fb" /><Relationship Type="http://schemas.openxmlformats.org/officeDocument/2006/relationships/notesMaster" Target="/ppt/notesMasters/notesMaster1.xml" Id="Rf3c2ec8bf33c46b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8d5792242c74b88" /><Relationship Type="http://schemas.openxmlformats.org/officeDocument/2006/relationships/notesMaster" Target="/ppt/notesMasters/notesMaster1.xml" Id="Rde458032df724c2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0694e7bf54c4963" /><Relationship Type="http://schemas.openxmlformats.org/officeDocument/2006/relationships/notesMaster" Target="/ppt/notesMasters/notesMaster1.xml" Id="R8d2659d8445c4ec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b793f5a449d4136" /><Relationship Type="http://schemas.openxmlformats.org/officeDocument/2006/relationships/notesMaster" Target="/ppt/notesMasters/notesMaster1.xml" Id="R2ed4f934b1c5484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0707ae581f647b4" /><Relationship Type="http://schemas.openxmlformats.org/officeDocument/2006/relationships/notesMaster" Target="/ppt/notesMasters/notesMaster1.xml" Id="R81576071ae8e471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35965ff2a442f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486e0f041414ecd" /><Relationship Type="http://schemas.openxmlformats.org/officeDocument/2006/relationships/slideLayout" Target="/ppt/slideLayouts/slideLayout1.xml" Id="R8fb543af91c74c7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fb543af91c74c7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5889b18c0b4f61" /><Relationship Type="http://schemas.openxmlformats.org/officeDocument/2006/relationships/image" Target="/ppt/media/image.png" Id="R08f66abac9a94daa" /><Relationship Type="http://schemas.openxmlformats.org/officeDocument/2006/relationships/notesSlide" Target="/ppt/notesSlides/notesSlide1.xml" Id="R5eaecc0d5e234e0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ddfe84c7824056" /><Relationship Type="http://schemas.openxmlformats.org/officeDocument/2006/relationships/notesSlide" Target="/ppt/notesSlides/notesSlide2.xml" Id="R1cbf1d54e7c54fb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d4f05eebd04c30" /><Relationship Type="http://schemas.openxmlformats.org/officeDocument/2006/relationships/notesSlide" Target="/ppt/notesSlides/notesSlide3.xml" Id="R189f1d9d61754a2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0fcaffa7f543f6" /><Relationship Type="http://schemas.openxmlformats.org/officeDocument/2006/relationships/notesSlide" Target="/ppt/notesSlides/notesSlide4.xml" Id="R9661d3a92d6a401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517981b87641ce" /><Relationship Type="http://schemas.openxmlformats.org/officeDocument/2006/relationships/notesSlide" Target="/ppt/notesSlides/notesSlide5.xml" Id="Rdc5750d7a8204d8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723a4a98994633" /><Relationship Type="http://schemas.openxmlformats.org/officeDocument/2006/relationships/notesSlide" Target="/ppt/notesSlides/notesSlide6.xml" Id="Rd9107f8a42b64ed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635ec92e394ccc" /><Relationship Type="http://schemas.openxmlformats.org/officeDocument/2006/relationships/notesSlide" Target="/ppt/notesSlides/notesSlide7.xml" Id="Rfd40ff62bcf4406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65bb5427b247ef" /><Relationship Type="http://schemas.openxmlformats.org/officeDocument/2006/relationships/notesSlide" Target="/ppt/notesSlides/notesSlide8.xml" Id="Re027f44902f249d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7ba9e5b37846ad" /><Relationship Type="http://schemas.openxmlformats.org/officeDocument/2006/relationships/notesSlide" Target="/ppt/notesSlides/notesSlide9.xml" Id="R6d370bebbbdb441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92a23416bc4ca1" /><Relationship Type="http://schemas.openxmlformats.org/officeDocument/2006/relationships/notesSlide" Target="/ppt/notesSlides/notesSlide10.xml" Id="R83e07f5c0066488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c682edbf7446f2" /><Relationship Type="http://schemas.openxmlformats.org/officeDocument/2006/relationships/notesSlide" Target="/ppt/notesSlides/notesSlide11.xml" Id="Rd0112bf9773047a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83492F-69A8-4CCB-ABA6-11EA3BC62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251B89-744E-4E35-9FAB-9A2E8E4C7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7CBB73-30B9-4902-ACBC-85DFB2730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Storytelling Presentation Topics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358EC3-307A-48B8-A131-689AFD6DB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guide turns a forgotten train ticket into a moving family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36E0E5-9111-4894-9895-8A0F343FD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113191-8792-4478-AD5B-ADA14BE5D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2FC276-8FB6-4CFC-A2EB-4523342DE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AEACC9-8894-4486-BF95-953F0BA79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f66abac9a94da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95863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04353E-8CCA-42F1-B9E2-80EB0E670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90695E-75F3-4F84-AAB6-82749C041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2FDE11-3DC2-4BAB-A75C-24E50E37F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E70AA3-9C48-4B05-AA81-34283410A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1CB8B1-F203-42D8-AEB1-8523CA2BD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storytelling presentation topics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E34680-10B8-4D63-AA47-492EBD827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F2D244-8B1F-433B-917D-A303E528F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4BADB1-D1AC-4398-AF71-FA65005E1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Object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0ADFBA-FA0B-4313-B9AA-989CE41C9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the artifact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559EAF-C300-42B1-AD81-41FFA533D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1E123A-DF0A-4D30-B233-4CE02F195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2E235F-8E67-4071-B613-91A7035EB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Memory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AE8741-69FD-47E5-B0CE-BD946F0C4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Find the turning point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2A2731-31AE-4ACD-A8C3-747149C36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CC2835-3D88-48C7-B8B6-780C96907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9B9D73-B6FC-4D8E-A749-911F89C98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Journey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E66833-E286-4325-9D0A-6C620E913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characters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82E3FF-033B-4022-846C-EAEE98804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3E7D15-1651-4504-B162-D70F2D2E7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1B1AF4-F109-41F6-8C3A-8B80065E2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Reveal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338D76-FF13-41E3-8F89-324FBEF09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arc</a:t>
            </a:r>
          </a:p>
        </p:txBody>
      </p:sp>
    </p:spTree>
    <p:extLst>
      <p:ext uri="{BB962C8B-B14F-4D97-AF65-F5344CB8AC3E}">
        <p14:creationId xmlns:p14="http://schemas.microsoft.com/office/powerpoint/2010/main" val="178802988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69E544-DF5D-4133-8F84-F8B64C9AC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1BBE1C-4B29-41F6-A18E-7031FE09F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BA1BD0-960E-43CF-993A-B020F1B1A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CE26CF-68E0-4FB2-B7D2-52BA34C65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72F86C-F823-4661-9B72-3B964FDEF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small artifact into a memorable narrative.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86A72C-18FB-4DD8-B0CD-6055E9948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ACE319-7E7A-4F2A-AD87-3C95632D9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821497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EC17B4-67BB-4CE3-99FC-D1D9E0352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29846C-0828-424D-B2EC-CA4B32FAD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8C3BE8-3A7B-4BDA-9F59-C6BC58C56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2255FD-9E33-4F82-B360-2B13D925F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E4254E-6AE2-4778-8F2A-C21A25F9B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storytelling presentation topics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D3ADA2-21A0-442E-8A3C-2E8D80552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A58653-ADE0-48EF-8DEA-9724E3D09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31CD16-ECCA-477D-8E73-31E9DF371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C69FA4-6817-43CC-8FCA-B792C1779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storytelling presentation topics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4CD604-0594-4E02-B972-6204E9DE9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82E232-7C87-49AB-8A76-0F17B22BE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DDF47A-6DAE-4FCE-93DE-E4BA97C6B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9307AB-52D5-4AFC-AD72-655A5E42F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270B22-DDA0-42FD-8D9F-C4CB935E9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small artifact into a memorable na…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E1CBB5-00D7-43B0-998E-D092650D8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38C2FE-9646-477A-9296-3A9892A8B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8FE178-5FE7-49BF-9DC1-A72A36C22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B525C6-31EE-47F5-84C2-142B30976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A1E6F0-DEBD-4030-8C19-610103C8F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Education: Refine the ending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956A89-B51E-4D29-A893-FA3EC7318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692970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98BBA7E-61AC-4577-B6AA-60998F1C1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7BFFCE-AB47-4D48-97BA-9E6449EC3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BF3168-9BFD-4B27-969D-8092F96DF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FFC97E-D5C5-43DC-A601-BCB615D04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AA4367-097E-4A36-A9C2-2839F7A31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2CF9E4-5355-4B06-A283-29F10536F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4624B9-8CFE-4672-ADBE-938C0232F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4F2CF0-7F82-476D-A6B2-C9D68D694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7B047D-1761-4037-A481-F2A463D3D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the artifact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4B2315-0F48-44F5-812A-716D427F1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3B533C-9891-456E-85D4-EBB3D8BE3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06DD5F-FBC7-4D2F-BF1F-DAE49A474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E31212-E533-47CB-9FC5-72B7EAD18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Find the turning point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CB6C47-F90E-4EE6-95EC-78712B372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4BABFF-394E-4587-8DF6-6E293D2D0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0A975A-3F08-45D3-B0C2-1FB45DB7B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FCACDC-26F6-4162-AF56-170FD5B1E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characters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F06453-B6B3-42A0-A2C1-BABA499B4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72B42D-85FE-4762-898E-EFBAE1F68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55B9F8-AD85-4339-BDE2-148394C72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A340F7-EE86-43D7-9345-73A1055FF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the arc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E090AB4-27AA-4FD7-99D1-9D7F0DC3A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B3942D-6D89-47D1-9160-BFB947834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DBC3D15-0B6B-4B49-9F49-25C4EEF3F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76DD047-213C-4EBF-9DF7-67EF41CFF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the ending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A808C01-DA52-4BD7-B9A4-65D487BB1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283976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23CDC8-E44B-4F30-8659-39B99B7C9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75FDC8-65BB-48A3-9674-55C78CDAC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2AFF49-124E-4455-8E87-FF6BC367E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CCD4EB-2555-466E-9CB4-966950CBD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04C5B0-333D-4B54-B618-228F199F8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storytelling presentation topics: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B53867-CC7D-42F2-B1C1-DA5C37696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6E1490-FC0F-4212-9EAC-9ECC93396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63FCB5-4F8A-4378-9CB8-C0D274A60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64FF87-1CEE-450B-AC86-3C8D75725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story feels flat and too factual.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ADD667-6214-4F28-9EC8-5E0D33E3B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C11AF0-CBE3-45EE-B6CD-D76768BB5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Key moments are scattered across notes.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BAE365-72CE-4087-A7FB-91D39E620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CE290D-40D1-4BE7-BE92-5295F4577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ending does not tie back well.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4473E6-735C-4376-B3F0-64F9785A6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BA89ED-0D69-4ED3-9FE3-0D2152856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05E91D-FC30-4694-9611-7B9B9D358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A5C8AD-8F4B-4A84-95A7-CE4A53FCB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follows a clear emotional path.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31885D-EB91-427E-A37C-DDF575CB8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DA318B-2DD8-4E58-9CB4-67CCAD9A5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the main point.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1B3FC0-0A2D-4D64-AA41-38965113B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AF567D-A53C-4568-9D6D-A69110260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takeaway feels natural and complete.</a:t>
            </a:r>
          </a:p>
        </p:txBody>
      </p:sp>
    </p:spTree>
    <p:extLst>
      <p:ext uri="{BB962C8B-B14F-4D97-AF65-F5344CB8AC3E}">
        <p14:creationId xmlns:p14="http://schemas.microsoft.com/office/powerpoint/2010/main" val="2721343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EC5ACE-43ED-4F9C-AA3C-E6F607057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B350D4-CEF1-4FE9-B569-A712263BC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49B58C-BC73-4625-96D2-719621AC7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175720-723B-4CE0-805B-3C4233A2E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EA8E20-4DA8-44C4-8BB2-3E7512F2C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326A0D-DDCE-4EDA-B5EB-20BECDDB2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FC1EA6-28BB-4AE8-BF34-A951EF5DF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02004C-4416-49FF-8DAE-5D1AC1F94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9CE991-D532-46E4-A959-F38609E10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MUSEUM CURATORS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43598E-B11C-47B0-965F-3E3E7A4A6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shape exhibit notes into a story visitors can follow.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DA9374-C394-4C7D-87E2-784812AF7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9230D6-A4A0-4241-BFCE-57BFCCFCE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CF2ABF-EC94-44E3-B9BF-8B0C6B722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5850AA-6C5D-4A6A-AD09-8974715EF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2A8B43-4265-406F-A5AE-9C047329B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present a product origin story that feels human and easy to remember.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12CF8C-C498-4BA4-ACC9-C9BE71BD9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01B9D8-E014-4CED-9348-DE776A324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7E162B-BD16-42B5-AC8D-55F4C120D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624606-DDF7-4DB6-8C0E-400B202BA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36D166-A8ED-4706-A58C-2E2D565BF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structure for turning a lesson topic into an engaging narrative.</a:t>
            </a:r>
          </a:p>
        </p:txBody>
      </p:sp>
    </p:spTree>
    <p:extLst>
      <p:ext uri="{BB962C8B-B14F-4D97-AF65-F5344CB8AC3E}">
        <p14:creationId xmlns:p14="http://schemas.microsoft.com/office/powerpoint/2010/main" val="209936585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065CB7A-024A-499E-B4EA-FBF2D942D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2280F8-AC38-4AE4-903D-128E79435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EE098D-B0F8-47BA-A51C-533808FE9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56ECE8-C230-4234-BFBD-FEFF1737B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5EA9BC-A03E-4015-A37C-5EB477B34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E1B4A9-4335-48A6-97C8-1D31CD1F1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8B5163-1B52-4AD4-B02F-466963CC7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1250FC-BDDD-4D2B-A047-71793B107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D42405-8530-44B0-8436-78907D130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BE4134-585B-447F-93CC-DBC3547C1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E7A664-211C-4362-9AF5-D6E26F8FF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the artifact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E19D79-E37F-4E93-BB8F-E46F6FE79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5B3052-3C4D-43C2-985C-047BC6B86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8367A6-BEC8-4DB3-887F-70C617E8C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BDAABD-0A59-4893-A993-38F8F3FF5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2CE6E2-A8FA-476F-9640-69520888B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4D2B3A-3FF3-48B5-B8AB-A715F3F43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Find the turning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C42370-3893-4FF9-B94F-A1BBA09E6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2AA341-8FAB-4C35-BA19-E51EC75DA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42F94E-479C-41A7-923A-250527A5A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43D499-57F7-4B67-9FBB-7D6E0A2C3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A0B06F-352E-4EF0-93FC-BEB12B09E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2EE566D-9767-4628-9E20-760B59D2E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characters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C525621-433E-40E5-826F-EEDFF3B4A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D8A897D-269C-41C4-B61F-A7BA65C99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AA6849-B6AD-4956-8A2B-964370FA7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D93712F-66F3-4EDA-8EF6-D88C46F4F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2997107-B67A-46AA-80EC-225F4CFF8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C76ED9C-483E-430D-A77A-64E345E60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the arc</a:t>
            </a:r>
          </a:p>
        </p:txBody>
      </p:sp>
    </p:spTree>
    <p:extLst>
      <p:ext uri="{BB962C8B-B14F-4D97-AF65-F5344CB8AC3E}">
        <p14:creationId xmlns:p14="http://schemas.microsoft.com/office/powerpoint/2010/main" val="19760899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649F92-A149-4ADD-AE76-371035AF5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8A45E4-CB15-4C6E-BE05-565303B87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75A5E6-A0D2-4294-9289-5DDF6BD8B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6E39B9-4AEA-4885-9D2B-BA7D06411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58FD82-F63D-4899-B5E6-19A4CCB62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storytelling presentation topics: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B84551-BDDA-4701-BC3E-ADFF0A0C9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EE94AB-C76E-4357-9F18-479C68461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EF9230-8ED5-4090-8538-D2A41D37C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3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single train ticket reveal a family history worth sharing?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7FF8AB-98D5-4B23-BE43-EE9CF756B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085669-94F9-4D49-9945-BA7C7AF20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D0170C-BF58-4202-BA4E-FE7C5A51A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83B47A-9318-4A42-85B7-EB8A1FD5F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Find the turning point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7468B8-D56B-42B0-8FA8-EB8D50C4C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8BA7B4-56E8-4668-B803-AF725AF7D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59671B-F7EE-4221-8E61-CCF011A07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characters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A51318-2A25-48A4-95B2-2CD5ECE5E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EBFF3D-705B-40D0-8A56-C8E0BE25F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96BE78-B164-46EE-AD96-63A73B0F7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the ending</a:t>
            </a:r>
          </a:p>
        </p:txBody>
      </p:sp>
    </p:spTree>
    <p:extLst>
      <p:ext uri="{BB962C8B-B14F-4D97-AF65-F5344CB8AC3E}">
        <p14:creationId xmlns:p14="http://schemas.microsoft.com/office/powerpoint/2010/main" val="66842607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C594910-5FC9-44E7-B074-CC5C41304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02BAFF-C0C7-4622-987A-2822FE6B5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C58515-5C0E-4C54-BD04-A5F9EE67C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0B62B1-8840-4424-87E6-7F1F65FC6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104ED6-1FEB-45B1-8FE3-37DC87005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storytelling presentation topics: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65419A-2C96-4D62-AD96-2AA9F7C70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7E0E85-A6BF-48F5-BDDD-FF3FECB7C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900DC3-EB12-4F99-931B-D294B5B42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57216B-8607-4527-B2E5-0FC22FEA9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the artifact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57374C-DB90-4FCE-B094-308D4D256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D52C0C-2585-4C19-89E4-5C58D8858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A42579-44D2-4075-A6B3-F0CE934FF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55DBAF-EA1A-4F41-98E8-494987A9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ACBB32-85FF-4EB1-8F4B-97C81087D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Find the turning point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4C29B5-6774-42BC-9E4F-2397F1F8F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856356-5DD4-4B21-BCC7-E45082AB0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4F150E-07F7-4753-A23E-225F19454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921E14-9AAF-4D4D-9D68-005C40589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84DB5F-B5BA-4507-A78A-721034280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characters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8A0553-2DC0-42B2-A822-9C04736FB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A61EB0-7EA4-496A-85AF-F05E6E7DE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66552B-9B0F-4BCA-86CC-81EDAC17F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4E9A8C-5DC5-4F82-BC7F-15A4CD00C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4C9EB2C-2FEB-4973-8270-56BD02A2B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the ending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8CFD429-4E1C-4283-870C-73E9329FD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3880624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8F3C91-5F06-4D82-B9DF-11F206AA9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1A2554-6AF0-494C-AC37-0EA711EB9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4C5E40-891A-4644-853E-3271CB794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one small detail into a story people remember.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7DD339-BD08-4031-AD1E-1B99E0BE8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ADD95A-823A-44EF-82E7-B975C867D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5C020C-77CF-4AA2-8B8C-73D31CDFB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E35A80-904C-4683-8C14-186B9C6B0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07000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2026-10-01T22:09:22.2890000Z</dcterms:created>
  <dcterms:modified xsi:type="dcterms:W3CDTF">2026-10-01T22:09:22.2890000Z</dcterms:modified>
</coreProperties>
</file>