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5bca806cc94f0f" /><Relationship Type="http://schemas.openxmlformats.org/officeDocument/2006/relationships/extended-properties" Target="/docProps/app.xml" Id="R304eae4322c3422d" /><Relationship Type="http://schemas.openxmlformats.org/officeDocument/2006/relationships/officeDocument" Target="/ppt/presentation.xml" Id="R9f640bcee5364f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cbfb5c0db2401d"/>
  </p:sldMasterIdLst>
  <p:notesMasterIdLst>
    <p:notesMasterId xmlns:r="http://schemas.openxmlformats.org/officeDocument/2006/relationships" r:id="R20c9ccb0a55f4416"/>
  </p:notesMasterIdLst>
  <p:sldIdLst>
    <p:sldId xmlns:r="http://schemas.openxmlformats.org/officeDocument/2006/relationships" id="256" r:id="Rdcbc130b8bda47ec"/>
    <p:sldId xmlns:r="http://schemas.openxmlformats.org/officeDocument/2006/relationships" id="257" r:id="Rd9c4810b72ad43af"/>
    <p:sldId xmlns:r="http://schemas.openxmlformats.org/officeDocument/2006/relationships" id="258" r:id="Red1749e8f7034e39"/>
    <p:sldId xmlns:r="http://schemas.openxmlformats.org/officeDocument/2006/relationships" id="259" r:id="Rd961ae70a6554470"/>
    <p:sldId xmlns:r="http://schemas.openxmlformats.org/officeDocument/2006/relationships" id="260" r:id="Rb40e732c9386426a"/>
    <p:sldId xmlns:r="http://schemas.openxmlformats.org/officeDocument/2006/relationships" id="261" r:id="R21ce859dd2774933"/>
    <p:sldId xmlns:r="http://schemas.openxmlformats.org/officeDocument/2006/relationships" id="262" r:id="R91786a19bd9e4863"/>
    <p:sldId xmlns:r="http://schemas.openxmlformats.org/officeDocument/2006/relationships" id="263" r:id="Rcc2cd74f03734fd0"/>
    <p:sldId xmlns:r="http://schemas.openxmlformats.org/officeDocument/2006/relationships" id="264" r:id="Rcd448fbda4e04c03"/>
    <p:sldId xmlns:r="http://schemas.openxmlformats.org/officeDocument/2006/relationships" id="265" r:id="Rb10211df86874cda"/>
    <p:sldId xmlns:r="http://schemas.openxmlformats.org/officeDocument/2006/relationships" id="266" r:id="R7873d474ade44e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ffdf625685460f" /><Relationship Type="http://schemas.openxmlformats.org/officeDocument/2006/relationships/slideMaster" Target="/ppt/slideMasters/slideMaster1.xml" Id="R5ccbfb5c0db2401d" /><Relationship Type="http://schemas.openxmlformats.org/officeDocument/2006/relationships/notesMaster" Target="/ppt/notesMasters/notesMaster1.xml" Id="R20c9ccb0a55f4416" /><Relationship Type="http://schemas.openxmlformats.org/officeDocument/2006/relationships/presProps" Target="/ppt/presProps.xml" Id="R49e1c1a6b8b94f45" /><Relationship Type="http://schemas.openxmlformats.org/officeDocument/2006/relationships/tableStyles" Target="/ppt/tableStyles.xml" Id="R9ca03d1222594e5c" /><Relationship Type="http://schemas.openxmlformats.org/officeDocument/2006/relationships/slide" Target="/ppt/slides/slide1.xml" Id="Rdcbc130b8bda47ec" /><Relationship Type="http://schemas.openxmlformats.org/officeDocument/2006/relationships/slide" Target="/ppt/slides/slide2.xml" Id="Rd9c4810b72ad43af" /><Relationship Type="http://schemas.openxmlformats.org/officeDocument/2006/relationships/slide" Target="/ppt/slides/slide3.xml" Id="Red1749e8f7034e39" /><Relationship Type="http://schemas.openxmlformats.org/officeDocument/2006/relationships/slide" Target="/ppt/slides/slide4.xml" Id="Rd961ae70a6554470" /><Relationship Type="http://schemas.openxmlformats.org/officeDocument/2006/relationships/slide" Target="/ppt/slides/slide5.xml" Id="Rb40e732c9386426a" /><Relationship Type="http://schemas.openxmlformats.org/officeDocument/2006/relationships/slide" Target="/ppt/slides/slide6.xml" Id="R21ce859dd2774933" /><Relationship Type="http://schemas.openxmlformats.org/officeDocument/2006/relationships/slide" Target="/ppt/slides/slide7.xml" Id="R91786a19bd9e4863" /><Relationship Type="http://schemas.openxmlformats.org/officeDocument/2006/relationships/slide" Target="/ppt/slides/slide8.xml" Id="Rcc2cd74f03734fd0" /><Relationship Type="http://schemas.openxmlformats.org/officeDocument/2006/relationships/slide" Target="/ppt/slides/slide9.xml" Id="Rcd448fbda4e04c03" /><Relationship Type="http://schemas.openxmlformats.org/officeDocument/2006/relationships/slide" Target="/ppt/slides/slide10.xml" Id="Rb10211df86874cda" /><Relationship Type="http://schemas.openxmlformats.org/officeDocument/2006/relationships/slide" Target="/ppt/slides/slide11.xml" Id="R7873d474ade44e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ec44e670bf4f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e924d86ec9425c" /><Relationship Type="http://schemas.openxmlformats.org/officeDocument/2006/relationships/notesMaster" Target="/ppt/notesMasters/notesMaster1.xml" Id="R2c3fc06f6e0d41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e0691a868b49b1" /><Relationship Type="http://schemas.openxmlformats.org/officeDocument/2006/relationships/notesMaster" Target="/ppt/notesMasters/notesMaster1.xml" Id="R7a1367b37fc348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ce12cd4ba6496c" /><Relationship Type="http://schemas.openxmlformats.org/officeDocument/2006/relationships/notesMaster" Target="/ppt/notesMasters/notesMaster1.xml" Id="Ra7b803a7599341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6b2977cabb4bc7" /><Relationship Type="http://schemas.openxmlformats.org/officeDocument/2006/relationships/notesMaster" Target="/ppt/notesMasters/notesMaster1.xml" Id="R6504315c29c04c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6cf3bae83f480a" /><Relationship Type="http://schemas.openxmlformats.org/officeDocument/2006/relationships/notesMaster" Target="/ppt/notesMasters/notesMaster1.xml" Id="Rdf80c3f877574d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c2eb9ab9be4386" /><Relationship Type="http://schemas.openxmlformats.org/officeDocument/2006/relationships/notesMaster" Target="/ppt/notesMasters/notesMaster1.xml" Id="R4002d0d4b260464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b91ddccd13411d" /><Relationship Type="http://schemas.openxmlformats.org/officeDocument/2006/relationships/notesMaster" Target="/ppt/notesMasters/notesMaster1.xml" Id="R7f1e341d541c4b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4736128092414c" /><Relationship Type="http://schemas.openxmlformats.org/officeDocument/2006/relationships/notesMaster" Target="/ppt/notesMasters/notesMaster1.xml" Id="Rb062f9bd6f3b42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ceeaf8caa4438a" /><Relationship Type="http://schemas.openxmlformats.org/officeDocument/2006/relationships/notesMaster" Target="/ppt/notesMasters/notesMaster1.xml" Id="Rbcc20159a3d640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796d70e6f1146a1" /><Relationship Type="http://schemas.openxmlformats.org/officeDocument/2006/relationships/notesMaster" Target="/ppt/notesMasters/notesMaster1.xml" Id="R08e317ecce3a4d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9c4b4634c340c3" /><Relationship Type="http://schemas.openxmlformats.org/officeDocument/2006/relationships/notesMaster" Target="/ppt/notesMasters/notesMaster1.xml" Id="R096b0ecf72e540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ce87a5ae8448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f225869d9645ef" /><Relationship Type="http://schemas.openxmlformats.org/officeDocument/2006/relationships/slideLayout" Target="/ppt/slideLayouts/slideLayout1.xml" Id="R0713b1740e114aa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13b1740e114aa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463e6d227047e3" /><Relationship Type="http://schemas.openxmlformats.org/officeDocument/2006/relationships/image" Target="/ppt/media/image.png" Id="R08854cfa165b4ea5" /><Relationship Type="http://schemas.openxmlformats.org/officeDocument/2006/relationships/notesSlide" Target="/ppt/notesSlides/notesSlide1.xml" Id="R9cfae89ed3df44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9fec86b7084915" /><Relationship Type="http://schemas.openxmlformats.org/officeDocument/2006/relationships/notesSlide" Target="/ppt/notesSlides/notesSlide2.xml" Id="Rc5fa2c8ca8a14a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218bee09e44d3" /><Relationship Type="http://schemas.openxmlformats.org/officeDocument/2006/relationships/notesSlide" Target="/ppt/notesSlides/notesSlide3.xml" Id="Ra4a5e4d3d5d545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db7ae1fc74ffc" /><Relationship Type="http://schemas.openxmlformats.org/officeDocument/2006/relationships/notesSlide" Target="/ppt/notesSlides/notesSlide4.xml" Id="R499652bcd4e246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691a4621243e2" /><Relationship Type="http://schemas.openxmlformats.org/officeDocument/2006/relationships/notesSlide" Target="/ppt/notesSlides/notesSlide5.xml" Id="Rbae82cb73f1346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4c17522f047a2" /><Relationship Type="http://schemas.openxmlformats.org/officeDocument/2006/relationships/notesSlide" Target="/ppt/notesSlides/notesSlide6.xml" Id="R7b99e67ca8184f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3ce8843da54b82" /><Relationship Type="http://schemas.openxmlformats.org/officeDocument/2006/relationships/notesSlide" Target="/ppt/notesSlides/notesSlide7.xml" Id="Rc12b948a6ed04c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d89b2e16b4868" /><Relationship Type="http://schemas.openxmlformats.org/officeDocument/2006/relationships/notesSlide" Target="/ppt/notesSlides/notesSlide8.xml" Id="Ra64bf0167a8a4d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5d22cde394002" /><Relationship Type="http://schemas.openxmlformats.org/officeDocument/2006/relationships/notesSlide" Target="/ppt/notesSlides/notesSlide9.xml" Id="Rfe3c90debd694b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e6c3f8df44e47" /><Relationship Type="http://schemas.openxmlformats.org/officeDocument/2006/relationships/notesSlide" Target="/ppt/notesSlides/notesSlide10.xml" Id="Rad59fc83a33848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87e862a6e4bd7" /><Relationship Type="http://schemas.openxmlformats.org/officeDocument/2006/relationships/notesSlide" Target="/ppt/notesSlides/notesSlide11.xml" Id="Rf83d737b0e0248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D5761-BEFD-4AE0-A2CE-60F226E2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EF36EF-75D8-4012-B348-21D1231E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8C22A-CB8D-4C96-8629-465430EF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Training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3D0BC-DA70-463D-8F85-BEF249C61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dry exhibit into a vivid story that keeps visitors listening.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562F53-955E-4326-B461-99F97FB2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6E48A-A116-4FBD-8F9E-6049892F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C4E17C-D97C-4E80-8C1D-BEDAFFA8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D5DE8-FCC9-473E-8ECE-4B583B6A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54cfa165b4ea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8387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5775EA-895A-4F6D-A033-4F8D07B4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732BD-168B-4AB8-BA9E-4F51FFBE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4DF877-C192-44F5-9C83-CAC6E5EE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8A16A-066D-43A7-9413-15BF234F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3AA20D-EA2E-4F7C-B23F-8F00592B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training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C2A81-7AAC-4399-8E31-0078130C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7F4869-7811-4733-B0F9-C0664812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AAD650-6576-41EA-A1AE-20195952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Why Stories Work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793C2C-856B-48FE-970B-D94CF3E2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audience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E35B81-B64B-4AE9-9575-41568A3D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ED407-4CB5-45A2-BC0C-C1D9CC948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258CC-5246-4A18-A745-22FFEBA3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00762-8EB8-4CD1-AAA4-9FE59B784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22B1F8-B12A-4E38-A0DB-8E860AB1E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68A7C-C47D-4722-AA3A-1F2B70F1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3DC98C-4EF0-44DC-AA53-7DDE4BEE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Make It Vivid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F68BD-B1E1-4E58-BB98-60EB0BA3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1BC454-9B66-4A56-8BE0-0A8E44BC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66E993-2880-4C84-B5D1-C20B237B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D95B40-02E6-473E-A8AF-A8B0026C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Deliver With Confidence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23D839-9894-485D-BDE7-19764F88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3340778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020D6-501C-4267-89A9-D68BB8BE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473B7-5745-492B-A751-3993DA8A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7E98B1-D82E-4CE6-AE3B-65704375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34B73-0488-4960-BCC2-3CFC29C0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C78DB-5057-4401-931E-F948E933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facts into a memorable narrative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7F111-BCA6-47F1-968B-B9092B63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197D8-3A63-4DB2-A90A-C3B725D7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432073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54B7F4-9DE6-4EB6-B94E-F04873B8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C538A3-A6E6-4063-9339-8D8E1D4E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240F6-147E-4E21-BD81-1CD00382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40DE4A-17C7-4425-B48A-C6279937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CEBA7-19A7-4A47-966F-033F0D23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presentation training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FD171-EC03-43C0-98A0-AB0F06AA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63EC5-43C5-469A-A896-F4EB7F3F6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BB830-2DB5-4C8F-BCC3-7A4BEC9E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21EF0-D2D5-43B5-9697-121D87EA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training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B33799-2134-4E10-918C-7A161AD8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94952-F964-4C03-A81D-711C6F5D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5917D-4041-4FD5-974C-2A946DF7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21051C-FBED-4FC7-AD04-E289057A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2672D-1364-48C7-AD65-8F8055A6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memorable narrative arc.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1FB86-FBC7-46CF-AD4A-6F8F0C33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8DAAC-BB36-4B7D-8EFE-9BA1AF3B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01A627-B4C8-447D-95DD-2AC50A4A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12E3D1-ECF1-4B1C-A85B-D2C82B6E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D71BDA-01CB-4FB8-9F85-021F1A43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Refine with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9AFDEE-EF80-4FBD-BAC7-77C97AAC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92934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6C7A3E-32EA-4AA9-860B-7EF728FC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50CA4-79A0-432A-BC2C-03D40161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6B3AA-A427-411D-B2FA-D5706CC3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8FB54-3163-4F16-8B4B-5B8BE26C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DBDDC-6EC2-42E1-992B-DBA871C8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86A818-840E-46EA-AC25-63CDE05E5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E6DE9-2D01-4319-96FE-12782C38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4F9AA-170C-4153-8A89-41D4657A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66E5F2-3017-48AC-A2B7-908EA5B0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audience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4F3441-3380-4618-AB04-1C447A98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59C6D6-F21F-4E27-9D1F-E223C8F0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2DCE6E-FE92-484A-AE26-494BC566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4DE260-9456-41AB-A24F-CC13FBBD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D872F1-A571-4B99-BFE6-47C2CD98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D1F543-B081-445E-BECA-E55755C5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9E5B20-3DCC-4EA1-9665-B85AC0E4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66099-CD09-4EC7-8524-DB723C17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A3D94F-2198-473B-908F-85FFCEF9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2B04AD-2CBB-427D-88EC-8CE7CA8E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F1A555-BB70-44AC-A462-A4122948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8A5019-A09D-4264-9F7F-05746EAC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A31494-393B-40DC-8FDB-D1FC8B99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9FA92A-6B02-4146-AA59-F8395037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1C35BF-EAEF-4491-8A62-43B40144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0921F8-5667-435F-8BC5-C2ACEFBC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B69103-BAD3-4156-BA70-C16F06EF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628774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2CE73A-F316-4946-92D4-758C06F7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DF7A5F-7E5D-42F2-BFA2-3A2D79A5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F3F1DD-83F7-4F09-B40E-0528B29C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A3933-9492-49F7-B117-8E842C98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8A2A8-C483-4217-9260-E0D073CF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training: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FE6C4-271D-403C-A099-9A916405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B7348-A3E7-4CD1-B3DE-7DC41FCD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A7643-C707-43BB-9F7E-7E00C134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25DF77-5382-456B-BD31-23F88A5A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read like notes, not a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C4A219-BC85-4926-BC64-150ADC75D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3F342-DBEE-40B2-A8CC-5C3AA91F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audience loses the main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1E1A15-022D-4D0F-B204-DF704D1B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13321E-D271-46CC-B435-F6F472ED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 feel abrupt and flat.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42EA61-52B7-4380-8054-A4C65680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4B603-6FE0-4DDA-97FA-2AC2D7AC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2879EC-9A96-4FA1-B9D1-1CB73E109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E7227-95AF-4E27-AA0F-93AAD8E69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7586BC-8CB5-48E6-9CBF-F478C605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43EB16-BFF8-43B3-8B48-0D405520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ideas feel easier to remember.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F8561D-15CF-41D9-8B3C-867C9B5E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F78554-459C-4A1B-8C5F-FE02F5E18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sounds more natural and confident.</a:t>
            </a:r>
          </a:p>
        </p:txBody>
      </p:sp>
    </p:spTree>
    <p:extLst>
      <p:ext uri="{BB962C8B-B14F-4D97-AF65-F5344CB8AC3E}">
        <p14:creationId xmlns:p14="http://schemas.microsoft.com/office/powerpoint/2010/main" val="15338317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7E6D6-7C74-4304-BEA5-D88DCC89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DB2902-6CB7-44AB-AEA6-025AF0E5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A3B9E-282D-431F-A815-1D276223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C8AC26-A1B2-4D15-BC43-A7C978EB1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6A8E3-F0A8-428F-94BB-BDE4D782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F01EBC-A64A-433A-893D-3C22FB56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DD037-7B85-479C-A6BC-327EADD6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02A59E-A7E1-4716-AFCB-E201E1A3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9326A-ACCB-4407-80B3-D0D663E9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TRAINERS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683502-6864-4C84-99DE-31A98D0E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structure lessons so learners stay engaged.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13F4D-E405-4DF4-B0B4-7172BD66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47C835-49F1-4AFD-9F3F-C62F69F3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43DD2-CA21-4AE6-8330-6ACCB580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CE2D5E-1DD7-4AD3-8627-722F1E3A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679E22-B7FB-433E-A2EA-7065E4A3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method to explain ideas and align people quickly.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F67B44-4325-435A-8DC9-C1A8A32FD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A40F78-E432-47FF-B982-9C761AF2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C2B53C-832D-4D19-87FC-1F631EB7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08246E-0001-4590-84A7-CBB83557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MUSEUM GUIDES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F49855-2974-4BD2-8480-0A2504C7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practical example for turning exhibit facts into a story.</a:t>
            </a:r>
          </a:p>
        </p:txBody>
      </p:sp>
    </p:spTree>
    <p:extLst>
      <p:ext uri="{BB962C8B-B14F-4D97-AF65-F5344CB8AC3E}">
        <p14:creationId xmlns:p14="http://schemas.microsoft.com/office/powerpoint/2010/main" val="12638690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C7D7B0-DDAF-4BED-B934-2B3EECE1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91E14-ED56-4B6F-A21B-6122DD89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575DD8-D431-4E38-8EC8-C82672A0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59C8C-92D1-42BF-B85A-E387E24C9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DC9DB-B730-4C4B-8B03-E753FBE9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A99B8-993D-448D-8CCA-80C7F6DE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96908F-B6B9-4207-95D6-1CE57C60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873EF-0B09-49FB-98BD-492BE7B9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7B9AB6-83F7-46B3-B25D-052B7985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569FD0-302A-436C-B4EA-007DCCD4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C9247E-8920-456C-85BF-C96A5D5FA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audience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62BA9-60C7-416D-A7CE-50EC17DB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2E68BE-6D59-4CDD-BC56-6A7FD41E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B56C9-64B1-4AD5-A659-92458211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D1609-5A01-470F-9AC3-67EA9017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9A071-2A50-4B39-A027-C87798EF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7880C3-A699-4E7D-9F0C-15A30A90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F42CC3-F1BB-4E5E-80B0-0A50E670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1455D6-F58F-497A-939E-EF128388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9C7018-21B5-4DA3-9B3F-AEEE30E8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3E8D82-BCDE-4311-981E-813DA80C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071F83-796F-43F8-AFE3-F3AA4C128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156AA0-BB18-45A4-9F9E-89FC0BEF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25DCF1-1EDC-48E3-A8CA-2208EB715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4778BE-2927-47E3-954B-3931D0F6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6D6C70-2862-40FB-BB91-10590285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17E97C-65BE-40C0-BC2B-AE4B112D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B5AA5E3-9678-4FE8-93E6-572B37CC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EE2A12-1B8E-4ABC-8696-7C7C7959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1708863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9A7EB-D075-4E1B-8D86-1BEAA1A6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7DF0E-5DE6-421D-AD2F-30E7C662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11D1D-3949-46FF-AE76-187CA7D3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9F192-4AF6-419D-8548-BF0CA111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3F61B-816F-4B89-9081-C6B2C6B9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training: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01C7B-EA0A-4762-890A-77FD4E47D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BE2A1-C258-4128-BE54-5FD646F6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D933ED-25D3-4EDF-8D8B-E866B446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fossil tour into a story visitors will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ABBADA-80BD-4985-9B2D-69F3CA41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ECD4F-6109-4BA9-B3A4-B7815808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B48181-C0CE-4416-9BE5-081982F3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731EFA-CE5D-43EE-AE9F-AEEDE1CE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F1337-9F17-4922-B4A8-E658F1C1B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E71924-F949-4E72-8367-3C0C4245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5F627C-BD0A-4A7A-BB4C-E6E1FAF70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7F6D2-7774-442E-A2FD-6D8E56EE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469EC-2F49-444D-B9E7-D0C6BD92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4B0857-D38D-4EB7-8DE3-1FADDD6C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839163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A828F7-A4C2-4404-9BC9-03AAACBE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847B77-3914-46A2-9414-9C6CBF67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97ABA-520C-463A-A8A5-2DE6CE16F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1826B-3459-441D-AC33-4BF10BAC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60BF1-5A70-43BC-A00D-CB1A8017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training: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5BE715-C649-455D-9045-24AFFF74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2BCC1-BB87-4112-A4D4-3748B43CE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6E1AB-38A0-4E33-B177-76208ED8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502EA1-2280-48A8-8B23-E2A67C09F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audience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701DD1-0D68-4859-94E6-51AF5490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54DA72-BE98-4EF4-87C0-6D74A975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D4305F-6279-410E-A7F5-34F5589E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880B4-058D-4EC6-8205-E436117A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A21939-097C-4616-9AC9-183715B4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49F5AD-AD22-423A-A9CE-A184A815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01303-1743-466D-AE20-7E6AA808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77E11D-62C8-4D4D-BAE9-7024275D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12C799-BE69-4EAF-BEFD-AAFDECCC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BC1ED6-3B12-48AB-B48E-B395814A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15D9A9-6F6D-429B-B3CA-9BDF8AC8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FAE764-BF1C-4255-BFBE-84F93B62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ED6DFA-4370-4B1F-964E-B8DDA4B39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BECD90-0B85-48D4-AD60-FDAF6401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FA3ADB-44DE-44A6-967D-8C7D9331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2438AE-81FD-4533-A1BA-F7FDEB44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613189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25DCDB-45D4-44D7-8137-F8D509C1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23CD4-6CF0-498C-B578-8B6078A5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3286C7-1169-4E6E-8351-E97E5899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message into a story people want to hear.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20538-277B-43C3-B8BB-EF3052CD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48746-7753-468B-AE09-AB7D7701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07F5A-2996-44E1-AA19-46633D36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447F73-D0D3-4F1F-A50D-2A38957D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696794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2026-10-01T20:59:16.4250000Z</dcterms:created>
  <dcterms:modified xsi:type="dcterms:W3CDTF">2026-10-01T20:59:16.4250000Z</dcterms:modified>
</coreProperties>
</file>