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929973cbe0141a4" /><Relationship Type="http://schemas.openxmlformats.org/officeDocument/2006/relationships/extended-properties" Target="/docProps/app.xml" Id="Ra8008dce479c4230" /><Relationship Type="http://schemas.openxmlformats.org/officeDocument/2006/relationships/officeDocument" Target="/ppt/presentation.xml" Id="R9155aef73555439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9292ee55d674a15"/>
  </p:sldMasterIdLst>
  <p:notesMasterIdLst>
    <p:notesMasterId xmlns:r="http://schemas.openxmlformats.org/officeDocument/2006/relationships" r:id="R465033a212bb41ba"/>
  </p:notesMasterIdLst>
  <p:sldIdLst>
    <p:sldId xmlns:r="http://schemas.openxmlformats.org/officeDocument/2006/relationships" id="256" r:id="R96c473bc6cc3459f"/>
    <p:sldId xmlns:r="http://schemas.openxmlformats.org/officeDocument/2006/relationships" id="257" r:id="R0435bb990b024142"/>
    <p:sldId xmlns:r="http://schemas.openxmlformats.org/officeDocument/2006/relationships" id="258" r:id="Rdfcf6696406d4110"/>
    <p:sldId xmlns:r="http://schemas.openxmlformats.org/officeDocument/2006/relationships" id="259" r:id="Rb75d8587c615405f"/>
    <p:sldId xmlns:r="http://schemas.openxmlformats.org/officeDocument/2006/relationships" id="260" r:id="Rf3736b40a0554dae"/>
    <p:sldId xmlns:r="http://schemas.openxmlformats.org/officeDocument/2006/relationships" id="261" r:id="R1864f5a95cb449b6"/>
    <p:sldId xmlns:r="http://schemas.openxmlformats.org/officeDocument/2006/relationships" id="262" r:id="R2891fe8a04e647b7"/>
    <p:sldId xmlns:r="http://schemas.openxmlformats.org/officeDocument/2006/relationships" id="263" r:id="R263fe8197ad8415b"/>
    <p:sldId xmlns:r="http://schemas.openxmlformats.org/officeDocument/2006/relationships" id="264" r:id="R97fa2048d2a1491d"/>
    <p:sldId xmlns:r="http://schemas.openxmlformats.org/officeDocument/2006/relationships" id="265" r:id="R23472deb575246d9"/>
    <p:sldId xmlns:r="http://schemas.openxmlformats.org/officeDocument/2006/relationships" id="266" r:id="Rd21e425f7d26464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ce870ee93434452" /><Relationship Type="http://schemas.openxmlformats.org/officeDocument/2006/relationships/slideMaster" Target="/ppt/slideMasters/slideMaster1.xml" Id="Re9292ee55d674a15" /><Relationship Type="http://schemas.openxmlformats.org/officeDocument/2006/relationships/notesMaster" Target="/ppt/notesMasters/notesMaster1.xml" Id="R465033a212bb41ba" /><Relationship Type="http://schemas.openxmlformats.org/officeDocument/2006/relationships/presProps" Target="/ppt/presProps.xml" Id="R063a7dfdd7344fbd" /><Relationship Type="http://schemas.openxmlformats.org/officeDocument/2006/relationships/tableStyles" Target="/ppt/tableStyles.xml" Id="R62ce8b497f5948f5" /><Relationship Type="http://schemas.openxmlformats.org/officeDocument/2006/relationships/slide" Target="/ppt/slides/slide1.xml" Id="R96c473bc6cc3459f" /><Relationship Type="http://schemas.openxmlformats.org/officeDocument/2006/relationships/slide" Target="/ppt/slides/slide2.xml" Id="R0435bb990b024142" /><Relationship Type="http://schemas.openxmlformats.org/officeDocument/2006/relationships/slide" Target="/ppt/slides/slide3.xml" Id="Rdfcf6696406d4110" /><Relationship Type="http://schemas.openxmlformats.org/officeDocument/2006/relationships/slide" Target="/ppt/slides/slide4.xml" Id="Rb75d8587c615405f" /><Relationship Type="http://schemas.openxmlformats.org/officeDocument/2006/relationships/slide" Target="/ppt/slides/slide5.xml" Id="Rf3736b40a0554dae" /><Relationship Type="http://schemas.openxmlformats.org/officeDocument/2006/relationships/slide" Target="/ppt/slides/slide6.xml" Id="R1864f5a95cb449b6" /><Relationship Type="http://schemas.openxmlformats.org/officeDocument/2006/relationships/slide" Target="/ppt/slides/slide7.xml" Id="R2891fe8a04e647b7" /><Relationship Type="http://schemas.openxmlformats.org/officeDocument/2006/relationships/slide" Target="/ppt/slides/slide8.xml" Id="R263fe8197ad8415b" /><Relationship Type="http://schemas.openxmlformats.org/officeDocument/2006/relationships/slide" Target="/ppt/slides/slide9.xml" Id="R97fa2048d2a1491d" /><Relationship Type="http://schemas.openxmlformats.org/officeDocument/2006/relationships/slide" Target="/ppt/slides/slide10.xml" Id="R23472deb575246d9" /><Relationship Type="http://schemas.openxmlformats.org/officeDocument/2006/relationships/slide" Target="/ppt/slides/slide11.xml" Id="Rd21e425f7d26464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01db3b3466a4fd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82161c00f4b411c" /><Relationship Type="http://schemas.openxmlformats.org/officeDocument/2006/relationships/notesMaster" Target="/ppt/notesMasters/notesMaster1.xml" Id="Rff57cc920df84af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fd3dd900c6c4154" /><Relationship Type="http://schemas.openxmlformats.org/officeDocument/2006/relationships/notesMaster" Target="/ppt/notesMasters/notesMaster1.xml" Id="R7421685678ef4e8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a93041587074cb2" /><Relationship Type="http://schemas.openxmlformats.org/officeDocument/2006/relationships/notesMaster" Target="/ppt/notesMasters/notesMaster1.xml" Id="R86be82903a1840a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9c9f9925c904b5d" /><Relationship Type="http://schemas.openxmlformats.org/officeDocument/2006/relationships/notesMaster" Target="/ppt/notesMasters/notesMaster1.xml" Id="R6b4d1c593fa7430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686e991d3b14dc9" /><Relationship Type="http://schemas.openxmlformats.org/officeDocument/2006/relationships/notesMaster" Target="/ppt/notesMasters/notesMaster1.xml" Id="R8004c68b04504df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f59a9090af7445f" /><Relationship Type="http://schemas.openxmlformats.org/officeDocument/2006/relationships/notesMaster" Target="/ppt/notesMasters/notesMaster1.xml" Id="Rd192868e6a9f4a6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35b53e9507b4a31" /><Relationship Type="http://schemas.openxmlformats.org/officeDocument/2006/relationships/notesMaster" Target="/ppt/notesMasters/notesMaster1.xml" Id="R51cfafbfb10f40e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85f42b61dc34edd" /><Relationship Type="http://schemas.openxmlformats.org/officeDocument/2006/relationships/notesMaster" Target="/ppt/notesMasters/notesMaster1.xml" Id="Rc8ac978268044e5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0e4e94cdef24e4d" /><Relationship Type="http://schemas.openxmlformats.org/officeDocument/2006/relationships/notesMaster" Target="/ppt/notesMasters/notesMaster1.xml" Id="R3ccc9d86b4734d8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a44a4df67be4438" /><Relationship Type="http://schemas.openxmlformats.org/officeDocument/2006/relationships/notesMaster" Target="/ppt/notesMasters/notesMaster1.xml" Id="R951a5a2f278e478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eb96fd59b094c2a" /><Relationship Type="http://schemas.openxmlformats.org/officeDocument/2006/relationships/notesMaster" Target="/ppt/notesMasters/notesMaster1.xml" Id="R50fa0fce48174bd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97ec916be3146b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49a7dc9709a408a" /><Relationship Type="http://schemas.openxmlformats.org/officeDocument/2006/relationships/slideLayout" Target="/ppt/slideLayouts/slideLayout1.xml" Id="R8f70b7c92e324d2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f70b7c92e324d2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c10860d0fa457f" /><Relationship Type="http://schemas.openxmlformats.org/officeDocument/2006/relationships/image" Target="/ppt/media/image.png" Id="Rca518d8b59964d1b" /><Relationship Type="http://schemas.openxmlformats.org/officeDocument/2006/relationships/notesSlide" Target="/ppt/notesSlides/notesSlide1.xml" Id="Rd0461cc278b4453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92d11e8556462b" /><Relationship Type="http://schemas.openxmlformats.org/officeDocument/2006/relationships/notesSlide" Target="/ppt/notesSlides/notesSlide2.xml" Id="R6a6ec1b48a21490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c3b3bbbf394fb2" /><Relationship Type="http://schemas.openxmlformats.org/officeDocument/2006/relationships/notesSlide" Target="/ppt/notesSlides/notesSlide3.xml" Id="R5e37c0ae721a495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697d1f380f4e77" /><Relationship Type="http://schemas.openxmlformats.org/officeDocument/2006/relationships/notesSlide" Target="/ppt/notesSlides/notesSlide4.xml" Id="R8a18ed9483bb4d0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cfdecb00a64b8f" /><Relationship Type="http://schemas.openxmlformats.org/officeDocument/2006/relationships/notesSlide" Target="/ppt/notesSlides/notesSlide5.xml" Id="R2fad4b328f134c5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30d11aacae4d9d" /><Relationship Type="http://schemas.openxmlformats.org/officeDocument/2006/relationships/notesSlide" Target="/ppt/notesSlides/notesSlide6.xml" Id="R698ab8003ebb4fa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126209a459444d" /><Relationship Type="http://schemas.openxmlformats.org/officeDocument/2006/relationships/notesSlide" Target="/ppt/notesSlides/notesSlide7.xml" Id="Rf4c9c6d36f6c4f2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8f628f34ac41db" /><Relationship Type="http://schemas.openxmlformats.org/officeDocument/2006/relationships/notesSlide" Target="/ppt/notesSlides/notesSlide8.xml" Id="R5a8bc2e666434d4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1b3786f22c4ca5" /><Relationship Type="http://schemas.openxmlformats.org/officeDocument/2006/relationships/notesSlide" Target="/ppt/notesSlides/notesSlide9.xml" Id="R3296678806744b4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cd5a13781b453b" /><Relationship Type="http://schemas.openxmlformats.org/officeDocument/2006/relationships/notesSlide" Target="/ppt/notesSlides/notesSlide10.xml" Id="R6c561177414a467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7a503581f14a07" /><Relationship Type="http://schemas.openxmlformats.org/officeDocument/2006/relationships/notesSlide" Target="/ppt/notesSlides/notesSlide11.xml" Id="R99fe7d957f6f404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61B47F-C739-4103-A888-F4217E76A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42EAD9-A1D8-4278-8887-3184EB42A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514E12-A7C4-464C-B639-506C98418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Storytelling Thorugh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BFAF8D-68A7-4622-BA98-8514EACE6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museum curator turns a forgotten artifact into a citywide exhibit story.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4F77A3-1197-4FA6-8D18-DF3075ECD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830CDF-4092-4BD0-812C-941906919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D0BA16-0721-40A6-9BD3-73DA4246A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6DE0C4-76D3-428D-B79A-B0BF53A0C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518d8b59964d1b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66474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8C3C303-E1E0-4A9A-AD86-840A26628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9563E5-871A-45CC-AE89-AD088FFA1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7FFF71-BD14-427F-A666-F72F68C92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72242A-0041-4287-99CA-847AEFBE2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A982A7-2A10-44AB-9968-1649DDC55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storytelling thorugh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57DDC7-106D-4952-BAE8-76BABACB0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43C3E5-0CFD-400C-B1AC-3F8D779FD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6D36E3-A075-4D12-824C-28F859842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Discovery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F96FF7-4CA2-491E-B2F5-63582E4CE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Find the human angle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4D40B5-844A-475C-B80B-8644C454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33D663-B00B-4CE1-94B0-BC592C91E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E56B8D-C64B-400E-B650-A9570FD98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Turning Point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B4A215A-7FCF-4C99-81C1-EDCCDECC4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Build the story arc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53449D-AAD5-41DE-95C2-C30A59328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5FAFE6-40BE-4AF5-8B98-8888D288B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67AF321-79FF-4E6A-94CF-8F2A64693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Exhibit Journey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7B7F644-9C13-4B1E-97FD-F7804EFC0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visual proof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2516C4-8075-4308-9054-DE0A75760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ED0420E-1698-4BD2-AE11-3E478972C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D970C47-FE40-49A8-AFA7-FFA0C9FAE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Lasting Message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D8A10F1-30D2-4A98-AB00-828F51954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Guide the audience</a:t>
            </a:r>
          </a:p>
        </p:txBody>
      </p:sp>
    </p:spTree>
    <p:extLst>
      <p:ext uri="{BB962C8B-B14F-4D97-AF65-F5344CB8AC3E}">
        <p14:creationId xmlns:p14="http://schemas.microsoft.com/office/powerpoint/2010/main" val="17192171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60FDA5-90AF-4528-8E8C-53C0BC1C6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956D55-C944-425F-85BD-E7B8E7A0E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626532-D352-49AF-A990-35B9ABCCF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218448-8D06-4432-AB62-1F71223D7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E848C4-0B1E-4C77-ADF3-9486AB0DF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Shape a simple artifact into a memorable public narrative.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5B73F7-0214-42EF-BFB6-52C1036C6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B8C854-DC6D-4576-BBA4-8EAC106EC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05403528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951105E-E54B-4FD6-A34A-1674DEA26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B43D5F-61EF-43F1-A9BB-FD45E6037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9AAFFF-1B9B-4220-96FC-23E78DCA3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075B86-FDBB-4D47-BA00-100DFBBCC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542AB7-537A-4B63-B4FF-1CED22124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storytelling thorugh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E79003-0B14-4BF8-AAB7-69C027CE7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F2AEB2-4A2F-46C5-83B1-45ECAFA21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792258-87B8-468F-B5C1-3DFFBB91B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7A2726-E482-4B77-A063-F17C05AA3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storytelling thorugh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158C87-DA18-458C-A9F8-85E1A042F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BC65DD-9824-4FEE-AC83-E148034DA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085487-69FB-44DB-A52E-A42D630CF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341304-3CCA-4A21-A16D-8BA3480DB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798189-47EC-45BC-BE11-C38BB4CC7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Shape a simple artifact into a memorable…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6265848-1986-483B-B685-3973D9CCD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72D456D-85D8-43CA-BB5B-267E5D338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80CA823-BB00-4558-AC41-4823BA6D2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D037B59-E621-4A97-A65B-BC445D551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1624203-8DDB-4A88-938E-F6D5E3522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Education: End with a takeaway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559DAB1-2F07-4784-B50C-B12AE2B40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2797591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4F5376B-C77E-49DD-B199-F21DEBAB7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13FA59-DBF7-4C2C-B11B-D45AC8807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11AD68-6D32-4345-A5A9-5D192E5B8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5A94EE-A07B-4E78-A6FE-5FB44768D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A7272C-4A75-4EE0-A039-47B05D671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940E9E-3FCC-4AEF-80A4-71BEB05B6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1946C3-CF19-4756-9D6A-9D952605A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DE9E5D-659D-4AC9-902B-837589F90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7AA38D-A1D6-4D3A-BD8B-DAFBD3A83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Find the human angle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011F9A-44CB-47E2-AB45-FA4EF83CA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0766B5-CA25-4B61-A1FD-00A3AE571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609DE3-B57E-413C-AC5D-58806F3D6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A7C4C8-4D2A-4473-8F51-4D5A1C722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 the story arc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B7AB16-689A-4F6D-BF56-3F82D0705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6CDC797-E540-4174-A9A5-FD9E97AC1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2D93B7-39AC-4E7C-A226-BAD54B03F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D79DA1-DDB6-4025-8E4C-682B391E4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visual proof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E231056-572F-4C88-A95B-A8C737089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C5637E-A761-4A7E-B739-911A92310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A1588F1-7495-4913-9A31-6B99B4490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61A4AFB-4DAC-4DC2-AC5D-F81F5638B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Guide the audience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D872BE8-1ED7-4088-81D7-26E3978A6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4867679-9A74-4487-B219-51CC73E51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961E43B-2B23-41AA-9321-2904ED1EF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B3F8585-59F5-4F4E-AEDD-F7B80E633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End with a takeaway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6091572-9209-4CA4-BA82-4850C2C78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17750488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A147BCE-835F-4EB8-AB41-9C9C727F3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6E4853-BB05-44CE-8DFD-BABB2109C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1BF609-BB47-42E6-8C0D-ED6C27AA6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31C443-CED4-4316-AED5-DD3847487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DD4B13-8E85-42C1-8031-08BA8E78D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storytelling thorugh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50CDBC-BE14-45CA-BB80-524533F43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F37F8C-57D0-453F-8C4C-CDFB9E3AB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365CB0-6B3C-4804-B0BB-CF687F9AF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0A653A-4E5C-4D67-9D01-DEB7FBF55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51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artifact feels interesting but hard to explain.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1ACCEB4-F88D-4838-8C96-8EA322882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8378B8-0F43-4AF9-AFF4-E1070CA8F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0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Slides list facts without a clear narrative flow.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89F194-0550-4793-8DD0-4051FAB2F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C669756-8205-465E-AF7B-A4EF8EC0F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3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audience leaves with details, not meaning.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C3F075-E837-4D44-AB0C-664A3966A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36CA1E8-0BB4-4DA3-B13A-A8C885E10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6C869C-3092-4B32-8479-1A3ED771D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3F6C1B1-4AD5-4701-9819-801972756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gives each fact a clear place.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6AE231B-1F2E-4C14-BFFF-30691AC04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B19B251-ED37-4C5A-B7FC-BB2F96856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presentation moves smoothly from discovery to impact.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6CCF704-D730-422F-AD38-943625F80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3BB0EAB-3BA4-4996-A419-B3B57F4B3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61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audience remembers why the artifact matters.</a:t>
            </a:r>
          </a:p>
        </p:txBody>
      </p:sp>
    </p:spTree>
    <p:extLst>
      <p:ext uri="{BB962C8B-B14F-4D97-AF65-F5344CB8AC3E}">
        <p14:creationId xmlns:p14="http://schemas.microsoft.com/office/powerpoint/2010/main" val="60770221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2B26886-31B8-4CA7-A50C-CC12A6AC6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147F0D-5734-4A27-ABB1-533E2C85B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27B822-8D76-4F3A-AC1A-C611CE5FC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A59891-989C-407D-A166-79DDF2A27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A23725-6B78-4FE0-BA87-F2A980E54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B82673-A714-400F-A5E0-EB076AA81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245643-9A50-47C1-BACE-EF7D7E5F8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02AF3F-B3BD-4325-A330-E21A97D1B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DF7336-D815-404C-AD83-7B75CB968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MUSEUM TEAMS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5488B0-51E4-4AB2-BDB9-8C477F32B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way to present an exhibit as a story visitors can follow.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CFE864-9441-4E06-9DF6-D1B92145A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2DE8CF-7F87-4A2F-AEC7-A382ACBF3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DB29EC-7F52-45B0-9FED-DBE20BA4A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59D2CD-D0E7-47AC-BA66-25801F51F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EDUCATORS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89FE8D-8E5B-4FC6-AB95-1A5DD3A02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narrative structure for lessons, tours, or student projects.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7E4E56-343B-44F6-AA65-3CFA89B93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6FE924E-01BE-46C9-8433-7F4F2C3B7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839040E-D930-4F6E-ABF0-966527AB9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9359897-046F-435E-BBFD-08AFB6DB9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COMMUNITY GROUPS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3EFF2AA-A32C-4D89-B7D6-D748675DF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presentation that connects local history to everyday life.</a:t>
            </a:r>
          </a:p>
        </p:txBody>
      </p:sp>
    </p:spTree>
    <p:extLst>
      <p:ext uri="{BB962C8B-B14F-4D97-AF65-F5344CB8AC3E}">
        <p14:creationId xmlns:p14="http://schemas.microsoft.com/office/powerpoint/2010/main" val="185305551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BFAF361-F8F0-4204-A7C5-521497AD1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51A720-D858-4C85-AD68-870CA4CB1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AFB528-FA74-49D4-8327-D62172637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FA36C4-AA40-421D-815F-9DEE75983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78AC75-1C65-4066-822E-922D61885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EE716F-EBF9-4465-8533-CE64B77D8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025A4E-FF95-4CA1-B27F-6D5CA0CB7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7C80DC-D310-497B-B543-23ADF74A7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B09891-CAC6-4942-9DAF-C7CBD390B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820221-1420-49DE-AF6D-53D10F0E3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E15D17-8FB7-4682-92DB-F13BFCE32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Find the human angle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95BB9C-CFCE-4387-AB39-4D9343CEF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82A397-DE8D-45CF-A916-DC20BDEEA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F734722-9860-4CEF-9B35-7222303DA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F3B473-9DB3-4969-B496-EF79DD513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131F28-B4DE-49D5-9C52-F4B23F91A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0DDBDC3-0ED0-4A96-8DB7-AAFD7BCB2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 the story arc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021E97-969A-44EB-B153-65DD0A12D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A476A32-7935-4EA1-852A-D2E8384CA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3D7EF54-7374-4509-89C4-E4093FC7A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0DD3781-E338-4CF7-8F8B-B71449D7B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A6B3384-DDB0-4BFA-B8E8-4DF51D507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3E72927-3351-4EF7-859E-1669233AA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visual proof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528B58A-0FC8-450A-8242-B58A1B068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EAE3A85-77C5-4C97-B9F0-D65E353E9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34B71DE-DB7F-47C1-8BD5-84EFBD41D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81E60ED-E265-41BB-BAA5-B8B278C88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B579BDA-B569-4947-B275-90D0BCB5F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9C3BFD2-0D4E-47D5-96FA-902E4D145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Guide the audience</a:t>
            </a:r>
          </a:p>
        </p:txBody>
      </p:sp>
    </p:spTree>
    <p:extLst>
      <p:ext uri="{BB962C8B-B14F-4D97-AF65-F5344CB8AC3E}">
        <p14:creationId xmlns:p14="http://schemas.microsoft.com/office/powerpoint/2010/main" val="85785368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87D62D2-408B-4811-9BFC-EE455E4C2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9DF3C1-663C-461F-91FB-CD27A3E14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E8930E-4BA1-4A34-B694-73369A712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28F698-61AC-41BC-B6E4-B65A46385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16F298-62E0-458D-8B23-AF519E6BD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496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storytelling thorugh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957E8E-7112-4310-B0AA-CF2D3C178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CCCB6C-6958-4F2E-958C-E1900611D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A518DC-40B0-410F-96C5-CD6845585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curator turn one old object into a story people want to follow?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284A06-09C2-4C88-AD9A-8F2614417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8076ED-E927-444E-88CA-D48B737C3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8D7D3C-C4BE-4370-ACB3-97A8F5024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E2F73C-5074-4E67-ADA5-FA7CBBE2E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Build the story arc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D9F464-1E48-4605-82A1-0BE4EAA12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C9F9C57-D608-46F8-B6DC-8CE4C8351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5347E51-2694-44C8-BE13-E9A4BC9A9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visual proof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043FC2-D916-480E-9E31-C9876C7FA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6F1DD93-D132-48B4-A50D-A32593902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9C7672-DF5C-4D15-BD36-31704A6B7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a takeaway</a:t>
            </a:r>
          </a:p>
        </p:txBody>
      </p:sp>
    </p:spTree>
    <p:extLst>
      <p:ext uri="{BB962C8B-B14F-4D97-AF65-F5344CB8AC3E}">
        <p14:creationId xmlns:p14="http://schemas.microsoft.com/office/powerpoint/2010/main" val="100603463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64518A4-652E-4AF3-A637-0D575CDD4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90F2BC-D96E-4110-AB5E-227FDCCD8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6D4C03-6910-40DD-A1FC-84746E5A6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FE06BC-3252-4FFA-BD40-D35B34FF8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7805CE-61BF-42AE-BAB2-41356CFD3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storytelling thorugh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9BE509-7DD4-4C29-AF04-E4D754D9C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970024-F98F-4D06-A725-A723B7079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6A9823-BBDF-4F83-ACDA-9C76420EA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D32D14-D853-4E6C-8547-88EDBA46A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Find the human angle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3A4A04-31CA-41D8-95E1-71ADC92ED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D880B2-90DF-496A-967C-16838C302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6D49D0-5B4B-48B0-A1C2-F3B29BAFC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5FFC12-280E-46C4-85B1-FA9598ACE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E24AD4-01DA-4EE0-8A2A-5F3473860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 the story arc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652456F-4BE3-450B-9E7B-4C99FC2AE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B4956B6-EA17-461A-BA76-12AEB32B0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3307315-B9BE-4DDC-B01C-E6F99D05F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AE31147-2B91-4113-A313-2A347ED61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D2077D-4536-40AB-917C-48F57EB48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visual proof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D415AA4-3BBE-4DF9-96F0-945F6833E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2D721E3-2E95-496D-BFCA-1D2577E35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AE232D7-4CA1-4E0C-AFB4-F542BB3F7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F90BEEC-FED7-4CFC-A302-EAEAAA081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0F8FD84-F987-4598-A684-903A425B7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End with a takeaway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FA638C5-C535-4C31-92AE-3F1109343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52622710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2A5AC5-6794-4CDA-99B8-1A642344D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E046B3-7E63-4751-8E7E-EBA900E79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FF8726-0216-4239-8D57-2D5145F63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One object, one story, one clear message.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A1C866-421B-4D9F-8F2C-5223ED5FF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50BEBB-ED00-43AD-A835-DFEF9A079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9AFB02-D814-4A7D-B826-7402E693D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FE282D-98A5-41DB-8558-EDE23C2A0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88805905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2026-10-01T21:11:42.9730000Z</dcterms:created>
  <dcterms:modified xsi:type="dcterms:W3CDTF">2026-10-01T21:11:42.9730000Z</dcterms:modified>
</coreProperties>
</file>