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43b0ff9b31473b" /><Relationship Type="http://schemas.openxmlformats.org/officeDocument/2006/relationships/extended-properties" Target="/docProps/app.xml" Id="R334c2ce97ee1429b" /><Relationship Type="http://schemas.openxmlformats.org/officeDocument/2006/relationships/officeDocument" Target="/ppt/presentation.xml" Id="R022adcea5fea41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9a1458ea054f5e"/>
  </p:sldMasterIdLst>
  <p:notesMasterIdLst>
    <p:notesMasterId xmlns:r="http://schemas.openxmlformats.org/officeDocument/2006/relationships" r:id="R3dfeb48e810544d9"/>
  </p:notesMasterIdLst>
  <p:sldIdLst>
    <p:sldId xmlns:r="http://schemas.openxmlformats.org/officeDocument/2006/relationships" id="256" r:id="R41919be7115c4ae3"/>
    <p:sldId xmlns:r="http://schemas.openxmlformats.org/officeDocument/2006/relationships" id="257" r:id="Rb1ef45135fef4f32"/>
    <p:sldId xmlns:r="http://schemas.openxmlformats.org/officeDocument/2006/relationships" id="258" r:id="R555d65febcbf4d5e"/>
    <p:sldId xmlns:r="http://schemas.openxmlformats.org/officeDocument/2006/relationships" id="259" r:id="R86db1363bc0a44b7"/>
    <p:sldId xmlns:r="http://schemas.openxmlformats.org/officeDocument/2006/relationships" id="260" r:id="Re6569b0ea9474d66"/>
    <p:sldId xmlns:r="http://schemas.openxmlformats.org/officeDocument/2006/relationships" id="261" r:id="R7eef63b5f1ed4a89"/>
    <p:sldId xmlns:r="http://schemas.openxmlformats.org/officeDocument/2006/relationships" id="262" r:id="R4ce83b85a8a9431e"/>
    <p:sldId xmlns:r="http://schemas.openxmlformats.org/officeDocument/2006/relationships" id="263" r:id="Ra29bd3de9ae1441c"/>
    <p:sldId xmlns:r="http://schemas.openxmlformats.org/officeDocument/2006/relationships" id="264" r:id="R4e3f9a2c72b64529"/>
    <p:sldId xmlns:r="http://schemas.openxmlformats.org/officeDocument/2006/relationships" id="265" r:id="Ra51b5f389b0946a9"/>
    <p:sldId xmlns:r="http://schemas.openxmlformats.org/officeDocument/2006/relationships" id="266" r:id="Rdc3b1f3bb98c44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366a5409e11409e" /><Relationship Type="http://schemas.openxmlformats.org/officeDocument/2006/relationships/slideMaster" Target="/ppt/slideMasters/slideMaster1.xml" Id="Rf99a1458ea054f5e" /><Relationship Type="http://schemas.openxmlformats.org/officeDocument/2006/relationships/notesMaster" Target="/ppt/notesMasters/notesMaster1.xml" Id="R3dfeb48e810544d9" /><Relationship Type="http://schemas.openxmlformats.org/officeDocument/2006/relationships/presProps" Target="/ppt/presProps.xml" Id="R580644108bb24d30" /><Relationship Type="http://schemas.openxmlformats.org/officeDocument/2006/relationships/tableStyles" Target="/ppt/tableStyles.xml" Id="R13d130ca0a884deb" /><Relationship Type="http://schemas.openxmlformats.org/officeDocument/2006/relationships/slide" Target="/ppt/slides/slide1.xml" Id="R41919be7115c4ae3" /><Relationship Type="http://schemas.openxmlformats.org/officeDocument/2006/relationships/slide" Target="/ppt/slides/slide2.xml" Id="Rb1ef45135fef4f32" /><Relationship Type="http://schemas.openxmlformats.org/officeDocument/2006/relationships/slide" Target="/ppt/slides/slide3.xml" Id="R555d65febcbf4d5e" /><Relationship Type="http://schemas.openxmlformats.org/officeDocument/2006/relationships/slide" Target="/ppt/slides/slide4.xml" Id="R86db1363bc0a44b7" /><Relationship Type="http://schemas.openxmlformats.org/officeDocument/2006/relationships/slide" Target="/ppt/slides/slide5.xml" Id="Re6569b0ea9474d66" /><Relationship Type="http://schemas.openxmlformats.org/officeDocument/2006/relationships/slide" Target="/ppt/slides/slide6.xml" Id="R7eef63b5f1ed4a89" /><Relationship Type="http://schemas.openxmlformats.org/officeDocument/2006/relationships/slide" Target="/ppt/slides/slide7.xml" Id="R4ce83b85a8a9431e" /><Relationship Type="http://schemas.openxmlformats.org/officeDocument/2006/relationships/slide" Target="/ppt/slides/slide8.xml" Id="Ra29bd3de9ae1441c" /><Relationship Type="http://schemas.openxmlformats.org/officeDocument/2006/relationships/slide" Target="/ppt/slides/slide9.xml" Id="R4e3f9a2c72b64529" /><Relationship Type="http://schemas.openxmlformats.org/officeDocument/2006/relationships/slide" Target="/ppt/slides/slide10.xml" Id="Ra51b5f389b0946a9" /><Relationship Type="http://schemas.openxmlformats.org/officeDocument/2006/relationships/slide" Target="/ppt/slides/slide11.xml" Id="Rdc3b1f3bb98c44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71eaf7fc35a43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596e0f09f149c2" /><Relationship Type="http://schemas.openxmlformats.org/officeDocument/2006/relationships/notesMaster" Target="/ppt/notesMasters/notesMaster1.xml" Id="R84d5110c6e5b42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836a1a483049f5" /><Relationship Type="http://schemas.openxmlformats.org/officeDocument/2006/relationships/notesMaster" Target="/ppt/notesMasters/notesMaster1.xml" Id="R0052a3a96fe242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8e505243f444d7" /><Relationship Type="http://schemas.openxmlformats.org/officeDocument/2006/relationships/notesMaster" Target="/ppt/notesMasters/notesMaster1.xml" Id="Rf247d54c5085482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c4d6d22dd1465c" /><Relationship Type="http://schemas.openxmlformats.org/officeDocument/2006/relationships/notesMaster" Target="/ppt/notesMasters/notesMaster1.xml" Id="Rd5ddee29017d4af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a6118d20aa49a6" /><Relationship Type="http://schemas.openxmlformats.org/officeDocument/2006/relationships/notesMaster" Target="/ppt/notesMasters/notesMaster1.xml" Id="R5c240e28833547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f79aeb79e14b0e" /><Relationship Type="http://schemas.openxmlformats.org/officeDocument/2006/relationships/notesMaster" Target="/ppt/notesMasters/notesMaster1.xml" Id="R10d32869fb3a4f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8ff8e224e64beb" /><Relationship Type="http://schemas.openxmlformats.org/officeDocument/2006/relationships/notesMaster" Target="/ppt/notesMasters/notesMaster1.xml" Id="R8a49621a310149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ad4a06726241de" /><Relationship Type="http://schemas.openxmlformats.org/officeDocument/2006/relationships/notesMaster" Target="/ppt/notesMasters/notesMaster1.xml" Id="Re26832ab98f14b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43afc8bdb242f5" /><Relationship Type="http://schemas.openxmlformats.org/officeDocument/2006/relationships/notesMaster" Target="/ppt/notesMasters/notesMaster1.xml" Id="R9f96c550dc774f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1c0a1cf7e040d9" /><Relationship Type="http://schemas.openxmlformats.org/officeDocument/2006/relationships/notesMaster" Target="/ppt/notesMasters/notesMaster1.xml" Id="Rb24269a1da3b46a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f02bb1ffbc472b" /><Relationship Type="http://schemas.openxmlformats.org/officeDocument/2006/relationships/notesMaster" Target="/ppt/notesMasters/notesMaster1.xml" Id="Ra97007ff7aef49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3a1a2eb1e140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d65769c6d4447a" /><Relationship Type="http://schemas.openxmlformats.org/officeDocument/2006/relationships/slideLayout" Target="/ppt/slideLayouts/slideLayout1.xml" Id="Rc0dabbc4a05d418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dabbc4a05d418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20c0deab2e4f35" /><Relationship Type="http://schemas.openxmlformats.org/officeDocument/2006/relationships/image" Target="/ppt/media/image.png" Id="R6e0ed5d845ae497e" /><Relationship Type="http://schemas.openxmlformats.org/officeDocument/2006/relationships/notesSlide" Target="/ppt/notesSlides/notesSlide1.xml" Id="Rd83a38f32f364a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71e4c538744f2d" /><Relationship Type="http://schemas.openxmlformats.org/officeDocument/2006/relationships/notesSlide" Target="/ppt/notesSlides/notesSlide2.xml" Id="R1fd3eb56188e49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85d3dca13848a2" /><Relationship Type="http://schemas.openxmlformats.org/officeDocument/2006/relationships/notesSlide" Target="/ppt/notesSlides/notesSlide3.xml" Id="Ra0df9818404f4fb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4f3506c48a4db8" /><Relationship Type="http://schemas.openxmlformats.org/officeDocument/2006/relationships/notesSlide" Target="/ppt/notesSlides/notesSlide4.xml" Id="R8b453502e94f4e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9f3ed397874260" /><Relationship Type="http://schemas.openxmlformats.org/officeDocument/2006/relationships/notesSlide" Target="/ppt/notesSlides/notesSlide5.xml" Id="Rae3a868c273146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851ab585824d33" /><Relationship Type="http://schemas.openxmlformats.org/officeDocument/2006/relationships/notesSlide" Target="/ppt/notesSlides/notesSlide6.xml" Id="Rd9ea687d55624d6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3f3be16f7c4f9d" /><Relationship Type="http://schemas.openxmlformats.org/officeDocument/2006/relationships/notesSlide" Target="/ppt/notesSlides/notesSlide7.xml" Id="Ra8f0dddb00b34c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1667ee1b9443a1" /><Relationship Type="http://schemas.openxmlformats.org/officeDocument/2006/relationships/notesSlide" Target="/ppt/notesSlides/notesSlide8.xml" Id="R8ff2f428a6dd49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375e08a624c89" /><Relationship Type="http://schemas.openxmlformats.org/officeDocument/2006/relationships/notesSlide" Target="/ppt/notesSlides/notesSlide9.xml" Id="R8cb40bae0c804c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e05c409174f3d" /><Relationship Type="http://schemas.openxmlformats.org/officeDocument/2006/relationships/notesSlide" Target="/ppt/notesSlides/notesSlide10.xml" Id="R41d0724b8b2a4bc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f231c2e9f48b5" /><Relationship Type="http://schemas.openxmlformats.org/officeDocument/2006/relationships/notesSlide" Target="/ppt/notesSlides/notesSlide11.xml" Id="Ra56882eb73fb4e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A1E3F0-77FA-4A91-A139-F29A2B577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B58D7-EC97-4316-A021-D01C9118C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62FA9-7EC9-4CBC-8ED3-2653378C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Through Art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22FEA4-C739-494F-B14C-8F9AAD022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Students turn a folktale into a mixed-media mural that explains plot, character, and mood.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E3E1A4-4675-436E-A874-BC9D048F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5DB91A-16BA-4CCA-8894-58254696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437E2-290E-47F4-92EC-E811F9A19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79985F-E778-4A0E-90AA-B83FC1EE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0ed5d845ae497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28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876586-AB2E-483C-BD1C-F25A696A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E99F6B-6BD2-4388-88D0-21AA187F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BA4958-85A7-44CB-B219-18506844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11666-7D1E-4280-8EEA-07B13B49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B8E54F-50B5-4139-9401-2D3E06B1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art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E1DB28-DB4A-4280-885C-3A7FBD24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B3E82F-5402-4295-A8F3-6729C102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BBF78B-D268-4EC7-9D6F-1CFAEA11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Spark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DBD14A-85D7-430A-86F8-841BE7D6F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folktale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10C378-947C-43D6-B9DC-680A81B5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0738F7-0E57-4AF8-A3A2-1F839DD3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12F8DD-9DB1-4A91-8DC5-B86EE2E82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Planning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9DF3F2-EAD5-43E9-AD33-4E6DAA18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D02032-761D-4025-8111-D4357035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A7526F-BE4B-4F16-AA59-26EFE74A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32F631-2862-4AC7-BDE1-3E653D68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Art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2EC2E8-7E1D-4C35-B0E0-800707D7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art materials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B0D19F-3698-43DD-A247-E4D3F6C4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B5C75A-36E9-41C1-8A2A-CA9216669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FBCEE4-4FA8-4FFF-88B5-985D88297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Class Share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471BC4-2A34-4A26-A63D-4756B461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labels and quotes</a:t>
            </a:r>
          </a:p>
        </p:txBody>
      </p:sp>
    </p:spTree>
    <p:extLst>
      <p:ext uri="{BB962C8B-B14F-4D97-AF65-F5344CB8AC3E}">
        <p14:creationId xmlns:p14="http://schemas.microsoft.com/office/powerpoint/2010/main" val="2948118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29A90B-785A-4017-BAC9-4C15B263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BEE40D-BAED-4BC2-8F6B-7A998993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45ED5B-C9AF-4AE7-B619-F490A6F0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B8B84B-FAE3-48AB-BAFC-AD0C47C0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5953F-F646-4CF7-BCE3-B66DC520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folktale becomes a visual story map through art.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D0708-D2A3-4A01-B5EF-4068C714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105280-1F28-427C-B82C-FA0E79ACA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142741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7F9290-71CC-4589-B776-A202CFF0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CE9D88-0FCE-4F21-ADC3-709F8336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695867-1A68-424F-A781-485972AC3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ED2C68-A89C-47C2-8AE5-0CA36F78C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653AB-6FB2-4A43-8992-D9FF7CA0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storytelling through art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AD1C5B-B6B6-42B9-9B81-2E6B11C90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7E4D7D-E5D4-4443-9686-D59A84BD6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FFA14A-8A77-4F79-89EB-FAF0801A4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C9274E-3BCB-4708-A059-85269533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art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A6DDCE-09FA-4931-B477-6C538D058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C0C074-4615-4DA2-AD05-FCD0F6389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AB0BAD-4382-42EB-AA46-04E39133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58695E-D0E8-4F8B-812C-62A28969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B7ECA6-57B7-4686-B59A-132405AD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folktale becomes a visual story map thr…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88D292-24F5-4BCE-9AAF-E78432320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771CAA-0706-442C-891D-46BD3014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AE7A22-4F35-4BCF-B36A-5D5D59F8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69CDB6-0B83-4CF1-8E42-C0CE95EDA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EE205C-4258-432B-9BF4-0020FF48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Present the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70E0C9-8DD3-4ED6-AF66-AD92DE724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744231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255F32-7A81-4727-88F0-DF189B79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E8071B-0046-4ED2-8796-EB5BD1A7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B11D5E-5806-4964-AA98-379F0E29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7BE35A-2C9B-4DED-B78C-0C7DAB96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42ED3E-D672-4260-9702-4FAF46371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8A2270-3E55-466C-B3FE-06BA5C10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EBAECE-268F-4F52-8278-BCEA5025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5303F9-EA45-48DD-B117-06E626F8A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C8A2E2-F4CF-4881-8C38-25862E648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folktale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55A1DF-8BF0-4776-9F8D-F42D2690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30E09C-CAE3-406D-892C-3C1BAB3E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16EF4E-AC26-4570-B24C-25545ADC0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82102C-1F0E-4F63-BFB4-E633FBA7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5F4470-D6F8-455E-A641-0800CCA28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FA0C0C-7BCA-4E36-942E-4FAD6E21D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2BFC83-1A69-449B-8E01-B5CB6CBA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77AC55-0757-4909-9DE6-B2DB700E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art materials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9868DC-B05D-42E4-A90B-58B159F9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5F177B-5B2D-4371-A62B-E6661BB0D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DC0941-9359-4C4A-92FF-450BCB41E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C8B1FC-8731-4DF6-92BF-1ABF669F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labels and quotes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B6B814-496C-471A-956E-D59DB87E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345334-0EAA-4944-9948-0319536E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001645-8352-4630-A64B-1B2049D3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5E6D2E-4BA8-4A0D-8802-95A6934F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 the story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A91630-80B9-4CE0-BBB7-7DA064E9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821356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8DDE8E-A0A9-4D55-9ABF-C0CDF4AC0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3F3DDE-7B05-4ADA-8EE3-611A785CC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CFF00-6073-4490-90B4-F7A0A79F2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2C37C-4B99-40CC-B1DC-E2FB48B59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67783-B070-41F6-B2EE-E7FB0C16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art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C0C832-3E06-4A5C-8114-F9550C9E7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91A333-6D60-466B-983A-35B01EB22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F7D89E-B69A-4E8B-92B2-7BD327D87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B7A882-64C4-4811-9FD6-6EEC1DDB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retell the tale in scattered, incomplete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430486-C108-4EA8-AED0-4ECF632D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AED882-7C05-42BA-A155-3B759080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art idea feels separate from the reading lesson.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10796D-14D0-4B3C-A31C-C1D26F1DA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7E3168-6EA2-448B-8C64-31D20DEF2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Group work lacks a clear sequence.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AC85C7-9E12-4A15-AF47-6E2E9A4FC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8F39F6-DB22-4AC3-8247-7BB5A0B8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F075EC-726F-42D5-A4A9-2026B526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CC680D-9370-46F0-803A-FD4CFC86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8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is linked to a visual symbol or texture.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8766CA-6006-45A8-B3D5-2457A2C34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D9AAF-5D4E-4017-B395-C6D250C6D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explain character choices with confidence.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B4368F-314C-4C92-8CC5-965C45C7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F13CC0-5F30-48F9-AD6A-86CE05BA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shares one cohesive story mural.</a:t>
            </a:r>
          </a:p>
        </p:txBody>
      </p:sp>
    </p:spTree>
    <p:extLst>
      <p:ext uri="{BB962C8B-B14F-4D97-AF65-F5344CB8AC3E}">
        <p14:creationId xmlns:p14="http://schemas.microsoft.com/office/powerpoint/2010/main" val="12072813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EF529-23D1-42B8-9E34-48B2D2E2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1D696D-1953-4CB0-885F-6B58DE9F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288937-37A7-48FB-91DB-B94974906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C9AB7-1FFB-4634-AAAB-5C4AF0753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D883A-1189-4013-9C43-6323645B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7E9438-9820-4BEF-8C6C-63FA42B9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88E160-DEAB-45CF-AFE9-303A7F499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6BE583-03BD-4B3C-B811-476CEA4C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452D6A-37EB-4273-A5FB-828635E4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ELEMENTARY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E4941B-0933-44CB-B4A8-13E20EBAC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connect reading comprehension with hands-on art.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24E850-0169-45E8-8AB1-1F26555A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750092-DB95-47DD-8964-97F2237C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953244-CBB5-46E1-8531-FAB920314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3F7C1D-FAA4-44B4-8969-EF18F74E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ART INSTRUCTORS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B1948C-D5DE-4EC5-B928-A3AE95A7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structure for guiding students from text to visual expression.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839D26-50B1-41C7-9808-2B07996E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9F103E-FB16-4DE3-AD3B-CC266840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A4B151-E9C6-40C0-94E8-1FB1E258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E3DCA4-6971-4B6F-949C-BB4B70632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 GROUPS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BE0792-9A08-411C-AB3F-15FF750D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engaging class project that helps organize ideas and present them.</a:t>
            </a:r>
          </a:p>
        </p:txBody>
      </p:sp>
    </p:spTree>
    <p:extLst>
      <p:ext uri="{BB962C8B-B14F-4D97-AF65-F5344CB8AC3E}">
        <p14:creationId xmlns:p14="http://schemas.microsoft.com/office/powerpoint/2010/main" val="3057275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B1AF5D-ED4B-4167-AB13-59C6FBA03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49972-3FD3-42BC-9CFE-C739D65F6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BEBC26-5F84-4D57-9BA7-E6C9247C8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FC3163-4EA1-4220-A5E3-D64261785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229F2-92DA-40F0-BC43-00739E650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C71E5-733F-46B4-82B4-5CA96A4F8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81E116-3778-49DE-8FD1-90747561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CF34F0-D8BC-4CFC-99A0-35DAE202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7C5215-D7E2-40E6-BF9A-E79A3222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A0C32C-6CC1-45FD-8439-D0DC7B53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069DF7-022D-4B3A-ACFD-FDC8F588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folktale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2C7EDF-2CE3-4784-AECC-4F762212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C27FC4-0C97-4566-978A-473497A0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D5E640-0EB6-41A4-B493-53CBBAD0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1B2796-5206-4537-8031-FED39000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6DEE74-4B37-4A46-B8E6-8086E08F7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7516E9-D005-45F8-B42B-41D7E844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0E760A-A798-4C8F-AD8D-169F05F64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1A9ACC-9985-4CCE-B4AE-9BD0D6DEA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062EB3-1CD7-4A82-B8C9-81FB30E8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AD16CD-B307-4810-88C1-06E2940C8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A678EF-9614-4BAA-8DB9-39A4B4A93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D4EFB7-6043-4526-9096-CFD887E7E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art materials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ACB5D8-8924-4E30-BA98-8F2D5CF6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917292-C541-4439-B487-5191FF15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B26CA4-506A-474B-870E-19716723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93E648-1253-4B6C-851E-7816969F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1828CFB-3D20-4309-B353-7A1E034C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3FE2C5-FFB3-461C-9E87-CDE7CBCA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labels and quotes</a:t>
            </a:r>
          </a:p>
        </p:txBody>
      </p:sp>
    </p:spTree>
    <p:extLst>
      <p:ext uri="{BB962C8B-B14F-4D97-AF65-F5344CB8AC3E}">
        <p14:creationId xmlns:p14="http://schemas.microsoft.com/office/powerpoint/2010/main" val="4522766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D9C0BD-8354-4E10-9F8A-481D7693C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A3FA14-0AE4-4180-B3B2-99EF4B1F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CF0E0D-4EA7-4FCF-B7CB-05079696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F37DF6-C838-49B7-A0DC-EB790C13D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1AD1C2-2FCE-48EB-BCF2-343F282F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64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art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F56E81-D030-44DF-945B-1A48BD30A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80F361-12DC-4F1B-B1D4-BB7A9010F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521698-7942-473F-9C57-539020E90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folktale into artwork that shows plot and feeling?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21D9A1-CAC7-43E7-B10B-5F1842731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2DE659-CC0C-40B9-B976-A7DD5F1B3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92DD75-DCC9-445A-B9F6-D75C0BB94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98EF1B-4752-4B6A-9030-4731CD14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299201-2641-42F8-9C3E-2568D288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52CFC1-BDD2-47DF-8CE4-0C564AAA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965982-617B-4DF2-958F-3558495D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art materials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288090-D2A9-4F72-8970-257568AAE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849539-9C4A-483F-B8EF-3B09404B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80157B-538E-48DB-BAD4-9EC539B6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the story</a:t>
            </a:r>
          </a:p>
        </p:txBody>
      </p:sp>
    </p:spTree>
    <p:extLst>
      <p:ext uri="{BB962C8B-B14F-4D97-AF65-F5344CB8AC3E}">
        <p14:creationId xmlns:p14="http://schemas.microsoft.com/office/powerpoint/2010/main" val="1386526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2F146F-5087-404C-960D-D092EF60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65BA8-9109-4B77-A760-6FFE05FD1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242059-5DCE-432C-8590-A3CAF12C9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7ADB07-5869-4EF3-917B-75448C6A8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CFB4D3-E1DF-4A78-92F5-EC075FDED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art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458BE7-924B-4453-B29E-0EF05A6A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6F39F-21B2-47ED-B8A2-D7CDAAC0E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2760E5-4088-40B6-9908-7326B4DE6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CCB924-3177-4B04-98F5-48F56083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folktale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EEDD47-5C61-4FDB-ACE3-D0529EEC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D62F1-B8B0-4665-8562-E910473A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77710C-8A55-41C9-B73B-E3242F7F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F6A226-2971-4232-9763-276BEA86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274612-CCA1-481A-A0F6-72FB49B8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D883FA-65EB-433B-ACA7-95A980226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551225-8720-49AE-9401-79AC89735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E364F-BFA0-4809-BD82-35BFE793A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02DC7B-1ABB-4C42-BB8C-7DD03CA1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831869-D66E-43EC-AB26-3CEC9FAE2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art materials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186DF0-F603-423B-BC5B-FB31E7CE2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20C21F-CFCA-44F8-9DBB-47D810745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E3DB3C-C880-46F9-A503-691EE1EF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B4AF41-4C5C-4C50-9CE9-B181CD5D1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53BEFA-76DA-4ABB-8DE9-8DE08441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 the story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DAD4FC-989B-4B0F-AA3B-F6DC1768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235778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79B7E-17E1-4D00-846C-B67F3EF26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04EA0-1AE8-4FF6-9137-A10F610DB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CBC51E-FEA1-4762-807B-F8EBEB11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story becomes vivid when students can see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7F9CD-01DD-4E8C-9FE3-387235E6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442540-86B2-4D18-B650-63CD27A64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05102-32E1-4E83-9F3D-569A19B2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7F8EC5-B40C-46BB-8315-423887F4C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708331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2026-10-01T23:02:44.8050000Z</dcterms:created>
  <dcterms:modified xsi:type="dcterms:W3CDTF">2026-10-01T23:02:44.8050000Z</dcterms:modified>
</coreProperties>
</file>