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658230848bc4df3" /><Relationship Type="http://schemas.openxmlformats.org/officeDocument/2006/relationships/extended-properties" Target="/docProps/app.xml" Id="Rc1528860609240f5" /><Relationship Type="http://schemas.openxmlformats.org/officeDocument/2006/relationships/officeDocument" Target="/ppt/presentation.xml" Id="R0106343f63ee467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9dbd366cf33430a"/>
  </p:sldMasterIdLst>
  <p:notesMasterIdLst>
    <p:notesMasterId xmlns:r="http://schemas.openxmlformats.org/officeDocument/2006/relationships" r:id="R2b78c74290544e40"/>
  </p:notesMasterIdLst>
  <p:sldIdLst>
    <p:sldId xmlns:r="http://schemas.openxmlformats.org/officeDocument/2006/relationships" id="256" r:id="R1d819fe0b65a425b"/>
    <p:sldId xmlns:r="http://schemas.openxmlformats.org/officeDocument/2006/relationships" id="257" r:id="Ra05a9e304117452f"/>
    <p:sldId xmlns:r="http://schemas.openxmlformats.org/officeDocument/2006/relationships" id="258" r:id="R0be50958f0cd4e05"/>
    <p:sldId xmlns:r="http://schemas.openxmlformats.org/officeDocument/2006/relationships" id="259" r:id="R119cfc3f647949a7"/>
    <p:sldId xmlns:r="http://schemas.openxmlformats.org/officeDocument/2006/relationships" id="260" r:id="R2eb8b19eaa7845d7"/>
    <p:sldId xmlns:r="http://schemas.openxmlformats.org/officeDocument/2006/relationships" id="261" r:id="R5889d8b4afea4fa2"/>
    <p:sldId xmlns:r="http://schemas.openxmlformats.org/officeDocument/2006/relationships" id="262" r:id="R3ab0b80bb0f14e62"/>
    <p:sldId xmlns:r="http://schemas.openxmlformats.org/officeDocument/2006/relationships" id="263" r:id="R1133f4955e434a76"/>
    <p:sldId xmlns:r="http://schemas.openxmlformats.org/officeDocument/2006/relationships" id="264" r:id="Rddf6b209d9da4e69"/>
    <p:sldId xmlns:r="http://schemas.openxmlformats.org/officeDocument/2006/relationships" id="265" r:id="Ree8453fa00824d76"/>
    <p:sldId xmlns:r="http://schemas.openxmlformats.org/officeDocument/2006/relationships" id="266" r:id="Rc5767f6952164d2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782037e782d4527" /><Relationship Type="http://schemas.openxmlformats.org/officeDocument/2006/relationships/slideMaster" Target="/ppt/slideMasters/slideMaster1.xml" Id="R99dbd366cf33430a" /><Relationship Type="http://schemas.openxmlformats.org/officeDocument/2006/relationships/notesMaster" Target="/ppt/notesMasters/notesMaster1.xml" Id="R2b78c74290544e40" /><Relationship Type="http://schemas.openxmlformats.org/officeDocument/2006/relationships/presProps" Target="/ppt/presProps.xml" Id="R3952acd29e954dc7" /><Relationship Type="http://schemas.openxmlformats.org/officeDocument/2006/relationships/tableStyles" Target="/ppt/tableStyles.xml" Id="R689fb4c6641243cf" /><Relationship Type="http://schemas.openxmlformats.org/officeDocument/2006/relationships/slide" Target="/ppt/slides/slide1.xml" Id="R1d819fe0b65a425b" /><Relationship Type="http://schemas.openxmlformats.org/officeDocument/2006/relationships/slide" Target="/ppt/slides/slide2.xml" Id="Ra05a9e304117452f" /><Relationship Type="http://schemas.openxmlformats.org/officeDocument/2006/relationships/slide" Target="/ppt/slides/slide3.xml" Id="R0be50958f0cd4e05" /><Relationship Type="http://schemas.openxmlformats.org/officeDocument/2006/relationships/slide" Target="/ppt/slides/slide4.xml" Id="R119cfc3f647949a7" /><Relationship Type="http://schemas.openxmlformats.org/officeDocument/2006/relationships/slide" Target="/ppt/slides/slide5.xml" Id="R2eb8b19eaa7845d7" /><Relationship Type="http://schemas.openxmlformats.org/officeDocument/2006/relationships/slide" Target="/ppt/slides/slide6.xml" Id="R5889d8b4afea4fa2" /><Relationship Type="http://schemas.openxmlformats.org/officeDocument/2006/relationships/slide" Target="/ppt/slides/slide7.xml" Id="R3ab0b80bb0f14e62" /><Relationship Type="http://schemas.openxmlformats.org/officeDocument/2006/relationships/slide" Target="/ppt/slides/slide8.xml" Id="R1133f4955e434a76" /><Relationship Type="http://schemas.openxmlformats.org/officeDocument/2006/relationships/slide" Target="/ppt/slides/slide9.xml" Id="Rddf6b209d9da4e69" /><Relationship Type="http://schemas.openxmlformats.org/officeDocument/2006/relationships/slide" Target="/ppt/slides/slide10.xml" Id="Ree8453fa00824d76" /><Relationship Type="http://schemas.openxmlformats.org/officeDocument/2006/relationships/slide" Target="/ppt/slides/slide11.xml" Id="Rc5767f6952164d2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79d96a092684a8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2046b54b74f4ade" /><Relationship Type="http://schemas.openxmlformats.org/officeDocument/2006/relationships/notesMaster" Target="/ppt/notesMasters/notesMaster1.xml" Id="R8c628c928822401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fde91dddb974c70" /><Relationship Type="http://schemas.openxmlformats.org/officeDocument/2006/relationships/notesMaster" Target="/ppt/notesMasters/notesMaster1.xml" Id="Ra69ac253f94e419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b9e9e047ce416f" /><Relationship Type="http://schemas.openxmlformats.org/officeDocument/2006/relationships/notesMaster" Target="/ppt/notesMasters/notesMaster1.xml" Id="Rf76320e97446458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7973f308b7d452d" /><Relationship Type="http://schemas.openxmlformats.org/officeDocument/2006/relationships/notesMaster" Target="/ppt/notesMasters/notesMaster1.xml" Id="R638c476f4fb247d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181deaf8a2547a8" /><Relationship Type="http://schemas.openxmlformats.org/officeDocument/2006/relationships/notesMaster" Target="/ppt/notesMasters/notesMaster1.xml" Id="R04cc64937fda43c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4cfec5b46fb4ef1" /><Relationship Type="http://schemas.openxmlformats.org/officeDocument/2006/relationships/notesMaster" Target="/ppt/notesMasters/notesMaster1.xml" Id="R31575fd69e5e4cd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83538249ce2420b" /><Relationship Type="http://schemas.openxmlformats.org/officeDocument/2006/relationships/notesMaster" Target="/ppt/notesMasters/notesMaster1.xml" Id="Rc470e22c674c444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320b4355e8243ac" /><Relationship Type="http://schemas.openxmlformats.org/officeDocument/2006/relationships/notesMaster" Target="/ppt/notesMasters/notesMaster1.xml" Id="R0941ee9d3f38419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764eb4d419e41e2" /><Relationship Type="http://schemas.openxmlformats.org/officeDocument/2006/relationships/notesMaster" Target="/ppt/notesMasters/notesMaster1.xml" Id="R718fd88df9d1480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dbc375291e14cc3" /><Relationship Type="http://schemas.openxmlformats.org/officeDocument/2006/relationships/notesMaster" Target="/ppt/notesMasters/notesMaster1.xml" Id="R612cf6fea8cb495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5fa3ea006e64230" /><Relationship Type="http://schemas.openxmlformats.org/officeDocument/2006/relationships/notesMaster" Target="/ppt/notesMasters/notesMaster1.xml" Id="R73ac4a0ce49144c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947d5eab22464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fab26e66f745c3" /><Relationship Type="http://schemas.openxmlformats.org/officeDocument/2006/relationships/slideLayout" Target="/ppt/slideLayouts/slideLayout1.xml" Id="Rb85c83a4809744b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5c83a4809744b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da1ed233b24cf8" /><Relationship Type="http://schemas.openxmlformats.org/officeDocument/2006/relationships/image" Target="/ppt/media/image.png" Id="R3a8da97245114204" /><Relationship Type="http://schemas.openxmlformats.org/officeDocument/2006/relationships/notesSlide" Target="/ppt/notesSlides/notesSlide1.xml" Id="R6c21dd7b9b6141a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f26919ca4f40dc" /><Relationship Type="http://schemas.openxmlformats.org/officeDocument/2006/relationships/notesSlide" Target="/ppt/notesSlides/notesSlide2.xml" Id="R180b8fa629ca493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0eb76e0547499c" /><Relationship Type="http://schemas.openxmlformats.org/officeDocument/2006/relationships/notesSlide" Target="/ppt/notesSlides/notesSlide3.xml" Id="R978ab4e007ff40f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87c1d03c554e0f" /><Relationship Type="http://schemas.openxmlformats.org/officeDocument/2006/relationships/notesSlide" Target="/ppt/notesSlides/notesSlide4.xml" Id="R2886438edd474f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6023d8aef24338" /><Relationship Type="http://schemas.openxmlformats.org/officeDocument/2006/relationships/notesSlide" Target="/ppt/notesSlides/notesSlide5.xml" Id="R9eec57e1d206442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2fce682bb14843" /><Relationship Type="http://schemas.openxmlformats.org/officeDocument/2006/relationships/notesSlide" Target="/ppt/notesSlides/notesSlide6.xml" Id="R1c6955c4bc144c3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fc79b18e604c33" /><Relationship Type="http://schemas.openxmlformats.org/officeDocument/2006/relationships/notesSlide" Target="/ppt/notesSlides/notesSlide7.xml" Id="Ra0192a19791c480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e5ab294fb44864" /><Relationship Type="http://schemas.openxmlformats.org/officeDocument/2006/relationships/notesSlide" Target="/ppt/notesSlides/notesSlide8.xml" Id="R06e96d3bec97438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204402d5bd4f71" /><Relationship Type="http://schemas.openxmlformats.org/officeDocument/2006/relationships/notesSlide" Target="/ppt/notesSlides/notesSlide9.xml" Id="R7fbcb6d2d4f54d7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bee0ab69054f24" /><Relationship Type="http://schemas.openxmlformats.org/officeDocument/2006/relationships/notesSlide" Target="/ppt/notesSlides/notesSlide10.xml" Id="Rf954cf455d25441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86e4d4625b4e4e" /><Relationship Type="http://schemas.openxmlformats.org/officeDocument/2006/relationships/notesSlide" Target="/ppt/notesSlides/notesSlide11.xml" Id="R99b928c08fe4406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C5CCF4-D28A-4D46-AE0E-048A9892F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FB46F1-79FA-4D63-B710-5A3D924D1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140D67-F7A4-444C-A4F0-3A4ACA0A9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Through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5F5C55-630B-42DF-B463-AA3B6211F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curator turns a forgotten train ticket into a moving exhibit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D5F17B-F3ED-4781-AD45-7CDF6621F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A123E2-2E1D-4AF3-9AD2-C5BF2C1F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FA1B9C-C667-49DA-BBAC-5A3689DA0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99F753-9B1E-40B7-B2B8-D8C793C03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8da9724511420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5597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2A68E8-D7F6-4ED9-BB6D-883759E5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466E2B-9FE2-471D-892C-01CF23E0F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771D63-7C24-4BAB-89B3-F42531B77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453E3A-C613-4950-A2FE-2D5DE1FF0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6DFA18-FFF0-44FB-BD69-008AA1025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through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A08531-B291-430F-9D6E-0B9DECCC1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708C90-105C-4A77-8B9B-AA39903E2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F48C96-674E-4A8A-A42D-5E79992FD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 Scene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80F6B7-A7D7-4759-AB94-88C55DE91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the artifact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E4F878-8527-42B3-A81F-A2C71A251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0283EC-86DB-440F-9EFA-065DEAE36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1276D2-13DB-4358-BAD9-3B7AA77D8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Hidden Clue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9956FB-D15F-4E0C-87AD-FBEBA8CB0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415FA9-6B60-4197-BA16-D5FC509BA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01B228-D108-49F8-9B53-BFFD7226C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081D77-AB24-47AC-B399-45B43E577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Turning Point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6CB9C1-23E6-4E24-AD6F-3417EB313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5BB070-67F3-4D4E-930A-01FB12D74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CA2A4C-9715-42A1-9F77-4E278054C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623D93-C25A-455E-977B-453859C17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Lasting Message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A6D42A-43BE-447A-BB3F-D2F6630A5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arc</a:t>
            </a:r>
          </a:p>
        </p:txBody>
      </p:sp>
    </p:spTree>
    <p:extLst>
      <p:ext uri="{BB962C8B-B14F-4D97-AF65-F5344CB8AC3E}">
        <p14:creationId xmlns:p14="http://schemas.microsoft.com/office/powerpoint/2010/main" val="9329369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2ADEBC-BE90-4C91-837F-4FBCDB1CD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9FB7A1-0EB6-4259-8CD1-8EFB389B7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EF7ADE-2A32-4833-9113-87EEBFF70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DD811F-9422-488B-8834-2FCD07D9D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6FDA25-80A0-4ED2-A542-AA8B28FD8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one artifact into a clear, emotional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291875-C61B-411E-AF49-BCEA5EB2C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6C5EA6-BAB7-4928-95A7-4DC0084F5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5680446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1834F9-4A40-413D-8EE7-53578B477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126303-9EA5-4408-8799-2494027DF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5946D5-4154-4117-8150-086DBB7B5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674ABE-139E-44E8-8511-80CCC5BF4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8C5CF0-4B54-46E3-9D57-A4289E92C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storytelling through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3FB58D-7463-4834-AA88-0AA43826A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76B3E1-398B-48FC-A47B-B9DDB219E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8EAEEA-315D-4C7D-AAAB-0426E4565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2EBA37-21F4-487D-828D-943ED9078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through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6ADE5A-7BE0-4B50-9868-6DAC3ADBC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221905-8366-4CAE-B2EA-692E18601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05E5B6-08F1-49C2-BA3A-B7AF62129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95CA1A-65EC-4A18-BC9F-488FCDF1F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EF91F9-CD90-453E-BACE-4B4F5FDEF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artifact into a clear, emotional…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7A8AF0-54C2-43C3-8CD2-71B445C2A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F8582A-D03A-4006-AB94-E6C97CCF5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E8ADEF-35D2-4D56-9E21-AAFF298C5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13601F-E52E-4E20-A4C1-3EF982AB8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48FE5A9-250C-4708-B03B-26403A7FA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End with meaning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6C59DBE-CD31-4ECF-908B-B99B8AF2C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999300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2CE4E27-66EF-4219-A1A9-1FDFFCD19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BAF92C-1466-4376-9369-AA1E38286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2D863B-B708-4CA3-BAF5-D62B8EC9B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CFCBFE-24AC-48FF-8282-603F59DBF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90950C-BB28-409B-B052-620EE47CC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6D674B-F6E7-432A-80BC-E87532A2F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19E17E-E925-4EFA-89A0-BF59E2BD0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F8E683-7FB4-4C32-B1CA-765AFDC3E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384673-74E0-4914-97E2-DBD86CEA1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the artifact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3CFA44-0761-47EC-8E9F-D51DF9CD4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E08284-B378-4B48-B72F-901207232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0115CB-AA44-4A45-92B5-984BDED36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2C67DD-F77A-4FE8-98E3-1CE4083E9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2D79CE-12ED-48B9-9455-BE4BF5CD7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FAC993-0A62-4925-8FC1-922862628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2451EC-2DC6-4954-901C-5E5A46DC1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EA872B-7970-4328-B3DF-6D02A98EC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E4E719-1841-4E35-BCD1-0627F4D70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AF1C77-7CF3-4AD7-8CA3-7DB6715B6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83BD85-FAD3-48A4-8D18-F94331CDA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B9CDBF-DD02-49B4-8C3C-FF1230B0C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arc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EA45B17-2B29-4A01-833E-E777EA392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BA86D4-071E-4E84-8942-3751D96B6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1A5B8D-D99B-4C98-ACEE-3237C5F7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A360EBF-DAAF-41C6-AF8D-5C0FB9449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meaning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D695CD0-EBA6-4B10-904B-81F1FAE04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9207941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F7E2C92-3BC1-42F7-A412-464202AFC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4D5E53-D746-49FE-8767-C1A929E85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F08608-0E1C-4CDE-9508-BC9E6A3DD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B04049-AA04-4335-BE02-0D6982E36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FD631D-D3D7-4AD4-AA65-199AF9A36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through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4E09E6-3056-4B84-BAD9-B20EF598F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84FE9F-12AE-47D0-8E13-8B19E8235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A1630B-ADC4-43F1-B575-EDAC80E7D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2D2BB1-B755-4ABA-AE9A-141C175A9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exhibit feels like a list of facts.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A0321C-DB01-45D5-91A0-482BCD00D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FDB459-6873-471D-BAA5-54D01F4D3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Visitors glance at the object and move 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E37A2D-ADA9-4AB4-8A5F-735EE602D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60D5DF-9E30-4CC4-8AFA-6CC05A39F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story behind it is hard to follow.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4C4F06-73B7-42FA-B6E6-76D18C9D5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D7FC3E-EA74-468E-8BD5-05EFBE68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EC8F5E-E7DA-449D-8F1E-3240BB8BA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CCF7B7-1ABA-4BEB-9881-5A7A132F7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1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object becomes the center of attention.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1871E3-F29B-4A33-BBD8-8B8DF32C0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57D2B6-5F7B-4294-8071-957CDD70C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adds a clear emotional step.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D34D02-D1C0-4C9D-9A0F-F7D09A131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6C06914-0D11-4E86-AF35-3C4C00629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leaves the audience reflecting.</a:t>
            </a:r>
          </a:p>
        </p:txBody>
      </p:sp>
    </p:spTree>
    <p:extLst>
      <p:ext uri="{BB962C8B-B14F-4D97-AF65-F5344CB8AC3E}">
        <p14:creationId xmlns:p14="http://schemas.microsoft.com/office/powerpoint/2010/main" val="2988982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EFC09D-A176-4858-B5D8-B2B50345B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C864B3-A783-4653-98C3-8ABC3077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848811-88C2-42D2-9F87-92773B79A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BCE650-3000-4C84-8366-D01E1A446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721FC6-EF43-44AE-A142-07C912059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9D7EC2-B330-4C9D-8017-C6E4ED204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237164-CC48-4676-9C36-9296EC794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F7CF51-8AE8-4553-B60F-BFAD58EA2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EBFCDF-67E5-4757-9E1E-B6D4B0A7E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MUSEUM CURATOR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30BDE0-3C68-4E0D-9FC2-8BCA7C72B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guide visitors through one object’s backstory.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283724-38BF-4CE0-9177-60E9BEB47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6B1560-EC2C-4537-8BA0-340C8D608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BB49D3-5D62-47B1-B7F6-B5B856378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7D0877-A236-4C0F-BFFC-203509112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HISTORY TEACHER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A8E07A-974D-42BB-AAA1-32F7F6F62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classroom example that makes a small detail feel memorable.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11A136-B8E8-4ABF-B392-5769E7F23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7C56DC-FC77-4154-87CF-C6C0E2A53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ECB6D4-6CAB-49C8-9273-B8BDD3DD8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CD3A0B-716B-49CB-B9B1-E200E250B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BRAND STRATEGIST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98E92A5-1CA3-4021-9F4F-9F7928FDF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narrative structure for presenting a product with human context.</a:t>
            </a:r>
          </a:p>
        </p:txBody>
      </p:sp>
    </p:spTree>
    <p:extLst>
      <p:ext uri="{BB962C8B-B14F-4D97-AF65-F5344CB8AC3E}">
        <p14:creationId xmlns:p14="http://schemas.microsoft.com/office/powerpoint/2010/main" val="81701419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146AD26-A590-4FED-8ECA-F7AA4AE4F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026003-AF8A-438B-8E31-A934C7CB1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696B3A-FA44-4CB5-87A5-934A899A5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20A488-5442-49EC-844D-52F9ECB4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1DC2B9-87C4-4BEA-BFBE-DDE09B1C8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AABDC-3059-4670-B19F-8A3D83CC1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3B1F7E-FC38-4F1A-BF8D-BED1FBF3F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129FD6-035E-47E0-B824-EC47CEEF2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C23495-FE69-4204-89AB-F5976BF00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7BA2BA-E0B8-47DF-A469-814C558F3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120FEE-FF30-4CDB-9C46-55068702D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the artifact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BA0BAD-E278-44AA-8521-DEC37953B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7C437A-4B34-4421-BC18-331776442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760E0D-2C4C-4613-BBA4-B28AA02F2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040B61-5591-4E92-9F01-488BDA6B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C69EF8-E033-4565-864F-AD837DD2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1986F3-AAB3-48FB-87D8-E4946CB50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2AB576-9F60-455B-A266-84124AEB8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5329EA-4369-4723-801E-C29A06AC7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0765DC-4A88-4812-8750-451D05ED4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FFA093-EA22-4B43-A49F-ED5D3C32F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D8F4578-7557-4EB0-8131-42EC9CE59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321A06-48FD-4758-AD1A-C3F2C915D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B4ECFD-3381-42BF-8630-9024775FA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4693953-62F7-4510-A100-8F30CDB3C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D84FD33-09E1-4BD1-8587-C689C6C45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FE82667-F446-4396-B5C4-D797720A5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1EE0099-F5B9-4AAA-99F4-F2D79CDF0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D38E926-A3F1-4AA2-B327-E1DD183EA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arc</a:t>
            </a:r>
          </a:p>
        </p:txBody>
      </p:sp>
    </p:spTree>
    <p:extLst>
      <p:ext uri="{BB962C8B-B14F-4D97-AF65-F5344CB8AC3E}">
        <p14:creationId xmlns:p14="http://schemas.microsoft.com/office/powerpoint/2010/main" val="79655349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D05AA0-850E-46DB-9875-F8368ADF9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B115DC-655C-481C-AE01-B42B554D3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D3235A-A32F-4610-BB1A-FDAA4D961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11A85F-3D9F-4E32-B9B4-2722ADDD4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98A589-B939-4475-BE2D-5FF6FCFE1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54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through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2D4265-5D3B-43D8-AF40-61690C428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37CE6A-E45D-4CF0-B96C-59FF3499A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FE60DA-4F11-4BB5-AD3B-FE8C5550F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one old train ticket become a story visitors remember?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7EA454-A38F-4938-BDF4-B8AE57793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4CE8A0-0F96-4DD1-BE75-AB8D966E0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8A0849-B7C6-4107-AE46-8ABA4329B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5AF62D-9530-4DE3-A125-52691653C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D8C3AA-D00B-4A77-A0D9-57674B18A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D33E90-A5E7-4E9C-ADCE-4C5004196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990477-A22F-419E-9E7E-8BF44C145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3E4DCA-9AE8-4FAB-8E97-C8AEF0AF5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509501-ECB9-4824-B772-9E07499E9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6DCB48-7A18-4A1F-A9C7-4B3504971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meaning</a:t>
            </a:r>
          </a:p>
        </p:txBody>
      </p:sp>
    </p:spTree>
    <p:extLst>
      <p:ext uri="{BB962C8B-B14F-4D97-AF65-F5344CB8AC3E}">
        <p14:creationId xmlns:p14="http://schemas.microsoft.com/office/powerpoint/2010/main" val="87840571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2124A8D-8F89-4EE1-A2A0-9489A6037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8F1BA1-BA2F-4EC3-B970-4F72373F2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8C080E-B0A3-49B6-B17C-F3B41922E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3F31E1-4582-4AED-8CC4-D82A0AD80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3308A6-7A90-4638-B420-3D81A7B9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storytelling through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8286B9-71AA-4B26-A3BF-69BE1B114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5A9CDA-8B21-4CF8-B1D9-0256B815E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7594B0-6962-4F99-A4AF-DE1CCE933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7A049B-4E47-4D8C-9F2B-77ED098FE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the artifact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5B2448-113B-41DD-94C2-808FCE227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A79F75-982B-4078-A8E4-62E7FEBE1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CA4446-7416-4B21-960F-5F878E5EE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B25A2B-815C-4D9D-9F4A-B1ED30BB9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74F074-E4C7-4067-B747-76EEE2141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A24DA3-44C8-4BE5-8D65-F74AAB30F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53D02B-414D-418A-AB76-E80D32DB2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568DB2-CC30-4AE5-BECC-6A7A0824D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C48DED-30E8-4199-8321-D97F62DC8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B06027-75D3-4EAA-B1A2-9F99B32A6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conflict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4BF58C-8C21-49B6-A2A4-79C1D40AF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5C6F11-FF38-4C68-A5C3-09BCDE69A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FB4199A-C219-4BC8-A088-FC05FA42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CFEFB6-2686-4A96-9FE2-761E7D05B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EEA095A-20D8-46CB-85D7-C09B29EDC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meaning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E7F127E-DD9A-4F4B-A489-7D1BFF206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2204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BC0009-67DD-462D-B465-DA7574E31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36616D-45C0-43D0-8BB1-2600E293F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5BD068-F3FD-48EF-82C8-07F634E0B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object, one journey, one clear message.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506F36-1349-4A11-B368-D2B1A7E52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A3BD5F-8040-44AA-A9E6-9ECD72AE3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D18356-024D-4C22-B44A-4AA8ED0E8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5F80C6-D503-4887-9449-3B4435C55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261553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2026-10-01T21:55:37.2360000Z</dcterms:created>
  <dcterms:modified xsi:type="dcterms:W3CDTF">2026-10-01T21:55:37.2360000Z</dcterms:modified>
</coreProperties>
</file>