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c72c08e8ac74ecc" /><Relationship Type="http://schemas.openxmlformats.org/officeDocument/2006/relationships/extended-properties" Target="/docProps/app.xml" Id="R18b1122c22134ce1" /><Relationship Type="http://schemas.openxmlformats.org/officeDocument/2006/relationships/officeDocument" Target="/ppt/presentation.xml" Id="R5849a71ad81448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e988d4ea8b4fb8"/>
  </p:sldMasterIdLst>
  <p:notesMasterIdLst>
    <p:notesMasterId xmlns:r="http://schemas.openxmlformats.org/officeDocument/2006/relationships" r:id="Rb69dd4c8faa241e4"/>
  </p:notesMasterIdLst>
  <p:sldIdLst>
    <p:sldId xmlns:r="http://schemas.openxmlformats.org/officeDocument/2006/relationships" id="256" r:id="R4ac67cac34e24b62"/>
    <p:sldId xmlns:r="http://schemas.openxmlformats.org/officeDocument/2006/relationships" id="257" r:id="R4a6241f824474221"/>
    <p:sldId xmlns:r="http://schemas.openxmlformats.org/officeDocument/2006/relationships" id="258" r:id="R8e8fa0db33ea4ea3"/>
    <p:sldId xmlns:r="http://schemas.openxmlformats.org/officeDocument/2006/relationships" id="259" r:id="R350c2f181d7b4971"/>
    <p:sldId xmlns:r="http://schemas.openxmlformats.org/officeDocument/2006/relationships" id="260" r:id="R9d81d646fb354477"/>
    <p:sldId xmlns:r="http://schemas.openxmlformats.org/officeDocument/2006/relationships" id="261" r:id="R7283183833334539"/>
    <p:sldId xmlns:r="http://schemas.openxmlformats.org/officeDocument/2006/relationships" id="262" r:id="R92c3871649b24237"/>
    <p:sldId xmlns:r="http://schemas.openxmlformats.org/officeDocument/2006/relationships" id="263" r:id="Ra06e8807554045f6"/>
    <p:sldId xmlns:r="http://schemas.openxmlformats.org/officeDocument/2006/relationships" id="264" r:id="Rde931c7798514b20"/>
    <p:sldId xmlns:r="http://schemas.openxmlformats.org/officeDocument/2006/relationships" id="265" r:id="R8c0a74847aa14642"/>
    <p:sldId xmlns:r="http://schemas.openxmlformats.org/officeDocument/2006/relationships" id="266" r:id="R07c40afe4ee548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9de9646faa04547" /><Relationship Type="http://schemas.openxmlformats.org/officeDocument/2006/relationships/slideMaster" Target="/ppt/slideMasters/slideMaster1.xml" Id="R82e988d4ea8b4fb8" /><Relationship Type="http://schemas.openxmlformats.org/officeDocument/2006/relationships/notesMaster" Target="/ppt/notesMasters/notesMaster1.xml" Id="Rb69dd4c8faa241e4" /><Relationship Type="http://schemas.openxmlformats.org/officeDocument/2006/relationships/presProps" Target="/ppt/presProps.xml" Id="R152df83353bb401d" /><Relationship Type="http://schemas.openxmlformats.org/officeDocument/2006/relationships/tableStyles" Target="/ppt/tableStyles.xml" Id="R66bc5e6b62344347" /><Relationship Type="http://schemas.openxmlformats.org/officeDocument/2006/relationships/slide" Target="/ppt/slides/slide1.xml" Id="R4ac67cac34e24b62" /><Relationship Type="http://schemas.openxmlformats.org/officeDocument/2006/relationships/slide" Target="/ppt/slides/slide2.xml" Id="R4a6241f824474221" /><Relationship Type="http://schemas.openxmlformats.org/officeDocument/2006/relationships/slide" Target="/ppt/slides/slide3.xml" Id="R8e8fa0db33ea4ea3" /><Relationship Type="http://schemas.openxmlformats.org/officeDocument/2006/relationships/slide" Target="/ppt/slides/slide4.xml" Id="R350c2f181d7b4971" /><Relationship Type="http://schemas.openxmlformats.org/officeDocument/2006/relationships/slide" Target="/ppt/slides/slide5.xml" Id="R9d81d646fb354477" /><Relationship Type="http://schemas.openxmlformats.org/officeDocument/2006/relationships/slide" Target="/ppt/slides/slide6.xml" Id="R7283183833334539" /><Relationship Type="http://schemas.openxmlformats.org/officeDocument/2006/relationships/slide" Target="/ppt/slides/slide7.xml" Id="R92c3871649b24237" /><Relationship Type="http://schemas.openxmlformats.org/officeDocument/2006/relationships/slide" Target="/ppt/slides/slide8.xml" Id="Ra06e8807554045f6" /><Relationship Type="http://schemas.openxmlformats.org/officeDocument/2006/relationships/slide" Target="/ppt/slides/slide9.xml" Id="Rde931c7798514b20" /><Relationship Type="http://schemas.openxmlformats.org/officeDocument/2006/relationships/slide" Target="/ppt/slides/slide10.xml" Id="R8c0a74847aa14642" /><Relationship Type="http://schemas.openxmlformats.org/officeDocument/2006/relationships/slide" Target="/ppt/slides/slide11.xml" Id="R07c40afe4ee548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687e0254f945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539ac41e644e83" /><Relationship Type="http://schemas.openxmlformats.org/officeDocument/2006/relationships/notesMaster" Target="/ppt/notesMasters/notesMaster1.xml" Id="Rc70c8ba4d1da43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fd490a7f4164a86" /><Relationship Type="http://schemas.openxmlformats.org/officeDocument/2006/relationships/notesMaster" Target="/ppt/notesMasters/notesMaster1.xml" Id="R9918e92e3d0641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61c3fefa5cf453c" /><Relationship Type="http://schemas.openxmlformats.org/officeDocument/2006/relationships/notesMaster" Target="/ppt/notesMasters/notesMaster1.xml" Id="R428c009723274fc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d6bc18879948b6" /><Relationship Type="http://schemas.openxmlformats.org/officeDocument/2006/relationships/notesMaster" Target="/ppt/notesMasters/notesMaster1.xml" Id="Rd873dcfd8fdb42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bbdd282750540f6" /><Relationship Type="http://schemas.openxmlformats.org/officeDocument/2006/relationships/notesMaster" Target="/ppt/notesMasters/notesMaster1.xml" Id="R007b608fc5d947b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8b95e075154bd3" /><Relationship Type="http://schemas.openxmlformats.org/officeDocument/2006/relationships/notesMaster" Target="/ppt/notesMasters/notesMaster1.xml" Id="Re500a06c4bd14d8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100a6ac9ea04889" /><Relationship Type="http://schemas.openxmlformats.org/officeDocument/2006/relationships/notesMaster" Target="/ppt/notesMasters/notesMaster1.xml" Id="R02dfe502bc924b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e9c8a8639b4ba5" /><Relationship Type="http://schemas.openxmlformats.org/officeDocument/2006/relationships/notesMaster" Target="/ppt/notesMasters/notesMaster1.xml" Id="Rcbf41ea8a66641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d7aaad23a8a4cc6" /><Relationship Type="http://schemas.openxmlformats.org/officeDocument/2006/relationships/notesMaster" Target="/ppt/notesMasters/notesMaster1.xml" Id="R1f4105d6e27547c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222290ec34b4df9" /><Relationship Type="http://schemas.openxmlformats.org/officeDocument/2006/relationships/notesMaster" Target="/ppt/notesMasters/notesMaster1.xml" Id="Rcac03a918e9a4b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e20f67bd7be4fdc" /><Relationship Type="http://schemas.openxmlformats.org/officeDocument/2006/relationships/notesMaster" Target="/ppt/notesMasters/notesMaster1.xml" Id="Re55156f7c09b48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7a4f6e93964b2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28201d6e1e84b45" /><Relationship Type="http://schemas.openxmlformats.org/officeDocument/2006/relationships/slideLayout" Target="/ppt/slideLayouts/slideLayout1.xml" Id="Rc94fb3455281465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4fb3455281465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85abd2b1d04151" /><Relationship Type="http://schemas.openxmlformats.org/officeDocument/2006/relationships/image" Target="/ppt/media/image.png" Id="R28e8d27b6412475a" /><Relationship Type="http://schemas.openxmlformats.org/officeDocument/2006/relationships/notesSlide" Target="/ppt/notesSlides/notesSlide1.xml" Id="Rc5188fd6e05942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b469fa05d94a29" /><Relationship Type="http://schemas.openxmlformats.org/officeDocument/2006/relationships/notesSlide" Target="/ppt/notesSlides/notesSlide2.xml" Id="Rfb05ea846c4346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d602831e784066" /><Relationship Type="http://schemas.openxmlformats.org/officeDocument/2006/relationships/notesSlide" Target="/ppt/notesSlides/notesSlide3.xml" Id="R0208626a20bc428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ca2fbc39d141c3" /><Relationship Type="http://schemas.openxmlformats.org/officeDocument/2006/relationships/notesSlide" Target="/ppt/notesSlides/notesSlide4.xml" Id="R078ce721e01344e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4f4085f3b94ca6" /><Relationship Type="http://schemas.openxmlformats.org/officeDocument/2006/relationships/notesSlide" Target="/ppt/notesSlides/notesSlide5.xml" Id="R228213339f7948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6231b4919b47ca" /><Relationship Type="http://schemas.openxmlformats.org/officeDocument/2006/relationships/notesSlide" Target="/ppt/notesSlides/notesSlide6.xml" Id="R32f9f4fb00c44a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3995b2f88a4438" /><Relationship Type="http://schemas.openxmlformats.org/officeDocument/2006/relationships/notesSlide" Target="/ppt/notesSlides/notesSlide7.xml" Id="Rc793ce6c34e443a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b22035a8964887" /><Relationship Type="http://schemas.openxmlformats.org/officeDocument/2006/relationships/notesSlide" Target="/ppt/notesSlides/notesSlide8.xml" Id="Rd26a5dc8bfcd498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196efbca724298" /><Relationship Type="http://schemas.openxmlformats.org/officeDocument/2006/relationships/notesSlide" Target="/ppt/notesSlides/notesSlide9.xml" Id="R010e0884a1f44fe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5b5ec56a24eb4" /><Relationship Type="http://schemas.openxmlformats.org/officeDocument/2006/relationships/notesSlide" Target="/ppt/notesSlides/notesSlide10.xml" Id="R585f4e5aebc8482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f83cbdc36a4cc7" /><Relationship Type="http://schemas.openxmlformats.org/officeDocument/2006/relationships/notesSlide" Target="/ppt/notesSlides/notesSlide11.xml" Id="R5a383de221624a1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66896B-5625-4933-9C76-167289A02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3AAA97-98DE-4AEA-B265-8F74EE259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8BEBA6-9A20-45F0-A210-C63598C0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Ux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E29B76-DA83-4C50-876B-8182E3A33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app helps visitors follow one family’s journey through an exhibit.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DC0204-64E8-4C58-B346-DF9B41507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F0547E-F7AA-4D31-BF0B-F50AF4E49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26D5F3-341C-449B-87BC-747AEA3B3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B9734D-9A9D-4ADE-96A8-B3358F371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e8d27b6412475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0728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B325CF-BD12-449B-B9B1-627B0DF0A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2C958D-E352-419F-87C2-6EFFAFC7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7ED4B3-8DA1-4E78-A4CB-621C4D47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30BBB7-596B-49F6-8991-7DD805D3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88D8E8-08A5-4604-B51D-85130FC4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ux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9E1459-A2B6-47FA-B220-267265BDC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700744-826E-4F2E-9350-E79F4946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1246EF-806D-4768-9B7B-DC26CAF7D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Visitor Context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49C077-71AF-42FB-A4B6-653F0C548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visitor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2153B3-9C96-46AE-9DBA-C405089B4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FEE0CA-3D26-49AB-A101-CCDEB8FFC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21FAC8-8E27-4D53-B387-C8BE9518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06207D-C725-4C0C-AA1C-BE43BB866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a family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C15803-5159-4A33-88E1-A76624DF8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A0265C-5AB8-4CE4-9EE1-C9D7B22B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4C8C62-DF07-4A9D-A2CE-966616023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Screen Moments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C90A37-7F82-4527-A701-8FFB9FC3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Design guided choices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BFBECD-D602-468B-8E96-2F6EB5E90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C9ADB9-6CB4-41BC-9FBD-9DC0DA5D6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6E7D06-711C-4929-9179-9692503B9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Feedback Loop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10DF95-3733-46AD-A9B9-05C4EE8D1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with visitors</a:t>
            </a:r>
          </a:p>
        </p:txBody>
      </p:sp>
    </p:spTree>
    <p:extLst>
      <p:ext uri="{BB962C8B-B14F-4D97-AF65-F5344CB8AC3E}">
        <p14:creationId xmlns:p14="http://schemas.microsoft.com/office/powerpoint/2010/main" val="11443780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4E3E46-537B-4286-85B4-C711471E8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2CD918-716A-482B-A62E-F392445C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1C9D39-6CCD-445B-8173-65A6B52F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0EBCCA-CFD7-4648-BCA3-65C249AF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40D383-1B93-4B9C-AE82-7B89BD14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exhibit browsing into a guided family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1A19C2-1BE0-411A-92A1-38D2A2572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7C9E83-C23A-4DE1-8485-4F5CDBDF6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854190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669966-610B-4880-84B6-08237A519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A0DC06-3252-461E-9CD1-A4FABDB0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34322B-E101-4289-B555-6EB061F1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186FCE-08BB-4A12-852A-FFCEC9B50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1C1FE2-F032-4E7A-AEEB-F9E8EB5D5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storytelling ux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80BC95-35AD-4399-8B63-08E02CA6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5703F1-D04D-4080-8553-7A97BAF0C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879382-9EC7-4345-8AD3-DB0C72AE6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BB0831-13B5-4323-A012-7BF04454B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ux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D434F7-4FF0-4190-A824-50B5601EE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59E106-83DC-4809-9024-DDF0DA5A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74FFA0-6549-48FE-8C2E-3E35E9664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084059-BAB8-45AA-BF57-2679DA78D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7017FC-0DDD-480F-93C4-E920A2FB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exhibit browsing into a guided famil…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4CC4E6-6E25-4FDE-BFB7-C44FBC0EE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468DBD-89C5-488D-88C0-542323F29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7D9CEA-20A6-4ED8-A6CD-368DB3839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C091EC-D22C-44F5-9029-AD130D6DD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4381CF-B614-4B48-9B8B-0CE25A999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Refine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DDBB36-110F-47F6-A07C-5B23BCFA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95245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6CE806-7C34-43D0-8D0A-8F131F807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7F54B5-761F-46CF-A88A-8862D842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7B2C38-40D2-4107-95A1-476E16C89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CDB35-E6EC-4133-B4B7-84BE8E5AE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E061A7-6FA6-4AEB-BCCA-E945D787F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D6F40-F2C7-45C9-9AC7-55E02017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0D494C-11F0-440A-AB55-2D009949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5ECB4E-E11A-441F-B6FB-4DF81300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5289AD-9801-431D-A93F-A2186F69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visitor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35CB5C-E47C-414F-93EF-50E6763C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B28EB0-D728-436A-8D2E-ECF3E2747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5C14BC-F665-4EE8-8B10-A2F82D40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0AC472-5BED-4581-A40A-FD43E5C7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a family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9AE42F-55C3-4E77-9F20-4D58A441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034754-04C7-40B6-9EFA-FADAF3A04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704966-8FCE-4538-8536-14262FBD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4EA697-2FB2-4C6A-AB0F-ECCCB18C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Design guided choices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53F410-D2CC-4B6F-A953-0BD3648F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D7A45A-842F-4EB1-98E9-2DC75495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3AE654-DDF2-41B2-B2C5-98CA3D6C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B0D128-90FB-456C-AB83-121929CE1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with visitors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520C1F-66E1-401F-9425-4584B2E8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88E822-E074-45BE-BA11-7A495CF4D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9C30A2-199B-4DB4-81F1-650E41F1A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38AB9A-5522-44A0-92B8-3EEBC2F8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F48B15-7496-4CBC-8013-92C8774D3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399461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F9FD3F-1276-47D4-A0E9-213102546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334650-F7F9-4B88-B931-051FA7133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B3A8E3-580E-4452-82F8-A9DD11824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72E77E-91D7-44FF-8879-66A2D0F5E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7E70E2-7F38-4D7E-8FD6-13CF1C436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ux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82DC03-80A1-4A47-BB8D-BFC31773B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4EA85-8670-425C-BF06-AAB484AF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CA3FF2-4FD0-4346-A706-852D2C1C8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7B08DC-1BC3-42D1-A352-C9820DB6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8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Visitors scan labels without a clear path.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AD1436-8F2B-46DA-8BC8-107B01094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C0FE7F-5359-432E-81E6-278EC68A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app feels like separate screens, not one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F5B65A-603B-4098-994B-DC8C6AAE7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19365F-5B95-4BFB-A248-2FBDCA92A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Teams struggle to explain the intended experience.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755B8A-29C8-4898-8E73-4F28EC886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185585-4660-4969-A3E0-18371A3B5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59AE0C-A99B-4FF9-953C-7CA29BEBF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D0F61C-FED8-4281-BE66-3064C61E7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visit follows a simple family journey.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419137-74A7-4BE3-A7BF-C4CE36028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5BC28F-648F-4A08-B9EA-1556B198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screen supports one clear next step.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5AC439-6C4A-4A6E-8835-A664D437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5C43B1-F470-498B-B907-3E84E1AA1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present the concept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16797932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76C82D-E3A8-4F0F-A0FE-A53F2738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A96B65-0B2E-4543-BFAA-D8632CEB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289B90-BFD5-4A76-92DA-34CB8DEB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4F57C1-ECC5-4018-9555-21DC80403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ABDDF8-2B07-4D18-9A58-F3C958942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97C4E4-B5FE-49DA-96BA-F34888B2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D89DAB-6107-446E-BC09-595DE238B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F77A21-E403-4EB7-B660-EA95456FA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266518-8204-4246-B73E-BA66BAEC5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MUSEUM 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35441E-7AFB-4A55-A0D7-283F7028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a visitor journey that feels engaging and easy to follow.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A4F553-C052-436A-9D2B-7D916882B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C3B2CD-0727-4DF2-A981-028230C0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6E1CF8-767A-4497-8F3B-6E87CAECA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1A590E-7E50-43BE-B534-4370623DF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UX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CC82D6-07C3-4F95-8031-4AC0737E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example copy to explain how storytelling shapes screens and interactions.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3AFBC6-D02B-4238-9590-6AA2D2D65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7BEA17-1735-42E3-A7ED-7E6DDF047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28EE20-3D85-47FC-9FE5-D728A93A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21DF9E-8439-499E-9503-BCBD42CB2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C7CDAA-173C-492E-889B-47FA83C21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concrete case to align content, navigation, and user goals in one narrative.</a:t>
            </a:r>
          </a:p>
        </p:txBody>
      </p:sp>
    </p:spTree>
    <p:extLst>
      <p:ext uri="{BB962C8B-B14F-4D97-AF65-F5344CB8AC3E}">
        <p14:creationId xmlns:p14="http://schemas.microsoft.com/office/powerpoint/2010/main" val="240149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F826C53-0BBB-440B-AB30-0779CE5A2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02CAC2-28BC-4A1C-AE30-E151049F8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803D84-B5E4-4D4C-AA91-8088FB725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2AFA52-E2AD-4557-BB7E-EFFE3472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BB52A3-2F30-4D29-AABC-92BDCA572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F3B4EA-20AC-4EB7-9DDA-4E50A2E07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5461A0-27EC-40DB-8551-603EFDC0D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52E0E1-8D6B-47D1-8CF2-8AB696C7B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082800-0CF0-45F3-A9E5-744294755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C37245-C685-4780-872E-98148C73D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C42BD8-7A7D-468C-867A-A8E6FF8E3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visitor moments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6402E1-4DB1-46E6-AA32-C2EF1C4C9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49E6DF-FE39-4BC2-A776-8E604F1D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ECF7BE-78C1-46C9-AC1B-3CF934521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E7166A-EC71-43E3-9E61-6319591E5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FBA0CE-FBF3-49E7-B3DA-CB8F27721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C41176-ACDA-43E9-A295-433891D1B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a family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BB4ADD-0D04-404A-BFA9-33C12699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D64ECD-8D93-4B64-B669-09A43EFE8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CC78B4-AC30-4838-A468-7F33036E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B28898-8080-47DC-A5F0-76A386268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A3E674-0684-4423-A4F9-9ADCC7B2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BCAE19-97ED-4E5C-84C2-ADAA6000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Design guided choices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92D6BD-17E2-4796-A6FD-9A214328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D1413F-9C2D-43F9-91E9-8BF50C264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BD8D1A-3BE6-41FF-A315-5322628E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C6022B-2A68-4967-863D-0BA9E15A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A6C2766-D36B-4B1C-80E5-FECBA180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5BCFF0D-9BC3-4423-B380-A65690E6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with visitors</a:t>
            </a:r>
          </a:p>
        </p:txBody>
      </p:sp>
    </p:spTree>
    <p:extLst>
      <p:ext uri="{BB962C8B-B14F-4D97-AF65-F5344CB8AC3E}">
        <p14:creationId xmlns:p14="http://schemas.microsoft.com/office/powerpoint/2010/main" val="10563626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33075A-BF32-4030-B116-C63761FF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28D2BA-D4DE-4ECA-8656-3CA6EDE3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088059-E1DC-4D58-AF4C-13F387D7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83D7AE-381B-4E33-B80B-1FCB58592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84037B-4F1E-4BAB-8A2C-37867012A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ux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5BE981-249C-42B0-AD56-03566F11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EC4624-6269-484B-A946-9863F4956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450F07-E111-4B1B-AB3A-F9E61541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25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museum app guide visitors through one family’s story without overwhelming them?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3D4F9E-D67A-4FA2-B754-7A1C3765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49C7DC-574A-401C-8909-E61A2648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33FE5E-BF88-4279-BEE2-BF4F186B0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DD12DB-7CBF-4008-B92E-CFE773C59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a family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4E2600-E112-47C2-BE56-4FFC3453E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3D21E5-12BF-4D28-B3F3-51E0C8B85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574267-173A-4AB6-8ABB-6094E7614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Design guided choices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B17344-7954-48B9-91A1-E43032C13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A998C1-3DA0-487A-AA0D-EFA7FA924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FC3BC0-6CFE-45AA-9C4B-374F8848B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</p:spTree>
    <p:extLst>
      <p:ext uri="{BB962C8B-B14F-4D97-AF65-F5344CB8AC3E}">
        <p14:creationId xmlns:p14="http://schemas.microsoft.com/office/powerpoint/2010/main" val="556519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4E205D3-AFF0-488B-B07F-2DFFF770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AC0D5-8E14-4738-8645-B3D71E41B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A47EA7-FE60-4E14-BCA8-2B3475A46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1EAFED-F17A-4778-9FB3-D310A6C22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49508A-3F28-4D33-8E3C-91DC6015B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ux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0B94F4-A1D7-4273-80DE-187B2E4F1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C17943-9E56-43C3-A102-2F35E56E6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3E2EE4-5419-4BB3-9B83-BEB721484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901CC1-E445-4ED8-9C53-34192F3CF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visitor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FCEEA2-4CC3-4C0C-9709-4B583245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008765-4E0C-4F33-995E-CBAB5916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5BA30F-639E-49D9-A13E-A707666B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BDE856-1283-4B2A-BACB-DE631304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6A90DB-3896-4EC8-AD52-EA5E7507F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a family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3B7757-6E06-4F3E-AA2D-C14F2E03F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026518-6B34-4776-97FA-6092ECE1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676EA2-9F0A-4D83-8040-822A86BA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376A02-12F3-48E9-8714-5E349E69A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069029-70F2-4180-B636-6272E541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Design guided choices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DEAA5D-F240-443A-BFD6-3F7DF9908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89AAB7-E249-43E8-9D36-3F3636A3B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495543-B30E-4F5B-990C-821187AD8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332AED-2ED4-4173-9839-A8F103393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1FE9F3-9176-4CF9-82D5-BC6458A1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CC57D9-1C24-41C1-A19B-479873B15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161261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9A227B-C135-4EED-A4B2-E0305FE73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0BA761-6D4B-439A-97E8-0E13C0F46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B3554E-42F2-490A-BB37-DA2633E7F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story can make the whole visit feel connected.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2F6D4A-BD23-40B8-8D6B-FE691795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3DA9C3-2E41-4C05-ADB6-3269BFF3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9104E3-3C17-4E52-9EE8-E889F9C33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E3D349-0A87-49DB-B454-6AAFD72B9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346695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2026-10-01T20:33:53.7250000Z</dcterms:created>
  <dcterms:modified xsi:type="dcterms:W3CDTF">2026-10-01T20:33:53.7250000Z</dcterms:modified>
</coreProperties>
</file>