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441385b2f024877" /><Relationship Type="http://schemas.openxmlformats.org/officeDocument/2006/relationships/extended-properties" Target="/docProps/app.xml" Id="R37227df670414b2d" /><Relationship Type="http://schemas.openxmlformats.org/officeDocument/2006/relationships/officeDocument" Target="/ppt/presentation.xml" Id="Rc9a29bed7dbe47b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49b034b47ff4713"/>
  </p:sldMasterIdLst>
  <p:notesMasterIdLst>
    <p:notesMasterId xmlns:r="http://schemas.openxmlformats.org/officeDocument/2006/relationships" r:id="R16fceca24d244699"/>
  </p:notesMasterIdLst>
  <p:sldIdLst>
    <p:sldId xmlns:r="http://schemas.openxmlformats.org/officeDocument/2006/relationships" id="256" r:id="R90b36e55f09944ec"/>
    <p:sldId xmlns:r="http://schemas.openxmlformats.org/officeDocument/2006/relationships" id="257" r:id="R94a7073b92cf4653"/>
    <p:sldId xmlns:r="http://schemas.openxmlformats.org/officeDocument/2006/relationships" id="258" r:id="Rd27096aea7ea43aa"/>
    <p:sldId xmlns:r="http://schemas.openxmlformats.org/officeDocument/2006/relationships" id="259" r:id="R5515d5dea9824eb5"/>
    <p:sldId xmlns:r="http://schemas.openxmlformats.org/officeDocument/2006/relationships" id="260" r:id="R446149ec9f444b43"/>
    <p:sldId xmlns:r="http://schemas.openxmlformats.org/officeDocument/2006/relationships" id="261" r:id="R5ec39aaaa70a4601"/>
    <p:sldId xmlns:r="http://schemas.openxmlformats.org/officeDocument/2006/relationships" id="262" r:id="R271c86ba9d144e6e"/>
    <p:sldId xmlns:r="http://schemas.openxmlformats.org/officeDocument/2006/relationships" id="263" r:id="R1633112d574f49a0"/>
    <p:sldId xmlns:r="http://schemas.openxmlformats.org/officeDocument/2006/relationships" id="264" r:id="R0e507c6b95094973"/>
    <p:sldId xmlns:r="http://schemas.openxmlformats.org/officeDocument/2006/relationships" id="265" r:id="R2c64410e02ad4a0f"/>
    <p:sldId xmlns:r="http://schemas.openxmlformats.org/officeDocument/2006/relationships" id="266" r:id="Rfa944da8489a448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aeec965a74146e0" /><Relationship Type="http://schemas.openxmlformats.org/officeDocument/2006/relationships/slideMaster" Target="/ppt/slideMasters/slideMaster1.xml" Id="Rd49b034b47ff4713" /><Relationship Type="http://schemas.openxmlformats.org/officeDocument/2006/relationships/notesMaster" Target="/ppt/notesMasters/notesMaster1.xml" Id="R16fceca24d244699" /><Relationship Type="http://schemas.openxmlformats.org/officeDocument/2006/relationships/presProps" Target="/ppt/presProps.xml" Id="R3de97e09fcf646fb" /><Relationship Type="http://schemas.openxmlformats.org/officeDocument/2006/relationships/tableStyles" Target="/ppt/tableStyles.xml" Id="R229aa313a5664ac7" /><Relationship Type="http://schemas.openxmlformats.org/officeDocument/2006/relationships/slide" Target="/ppt/slides/slide1.xml" Id="R90b36e55f09944ec" /><Relationship Type="http://schemas.openxmlformats.org/officeDocument/2006/relationships/slide" Target="/ppt/slides/slide2.xml" Id="R94a7073b92cf4653" /><Relationship Type="http://schemas.openxmlformats.org/officeDocument/2006/relationships/slide" Target="/ppt/slides/slide3.xml" Id="Rd27096aea7ea43aa" /><Relationship Type="http://schemas.openxmlformats.org/officeDocument/2006/relationships/slide" Target="/ppt/slides/slide4.xml" Id="R5515d5dea9824eb5" /><Relationship Type="http://schemas.openxmlformats.org/officeDocument/2006/relationships/slide" Target="/ppt/slides/slide5.xml" Id="R446149ec9f444b43" /><Relationship Type="http://schemas.openxmlformats.org/officeDocument/2006/relationships/slide" Target="/ppt/slides/slide6.xml" Id="R5ec39aaaa70a4601" /><Relationship Type="http://schemas.openxmlformats.org/officeDocument/2006/relationships/slide" Target="/ppt/slides/slide7.xml" Id="R271c86ba9d144e6e" /><Relationship Type="http://schemas.openxmlformats.org/officeDocument/2006/relationships/slide" Target="/ppt/slides/slide8.xml" Id="R1633112d574f49a0" /><Relationship Type="http://schemas.openxmlformats.org/officeDocument/2006/relationships/slide" Target="/ppt/slides/slide9.xml" Id="R0e507c6b95094973" /><Relationship Type="http://schemas.openxmlformats.org/officeDocument/2006/relationships/slide" Target="/ppt/slides/slide10.xml" Id="R2c64410e02ad4a0f" /><Relationship Type="http://schemas.openxmlformats.org/officeDocument/2006/relationships/slide" Target="/ppt/slides/slide11.xml" Id="Rfa944da8489a448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3810c5039914cd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c138d1bce5b4492" /><Relationship Type="http://schemas.openxmlformats.org/officeDocument/2006/relationships/notesMaster" Target="/ppt/notesMasters/notesMaster1.xml" Id="Rddfb7b87e646476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bd4fd0eeae047d1" /><Relationship Type="http://schemas.openxmlformats.org/officeDocument/2006/relationships/notesMaster" Target="/ppt/notesMasters/notesMaster1.xml" Id="R7abdd80614b4465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12ec2891ce94253" /><Relationship Type="http://schemas.openxmlformats.org/officeDocument/2006/relationships/notesMaster" Target="/ppt/notesMasters/notesMaster1.xml" Id="R39dc6081970d452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ee8d46a3061413a" /><Relationship Type="http://schemas.openxmlformats.org/officeDocument/2006/relationships/notesMaster" Target="/ppt/notesMasters/notesMaster1.xml" Id="R87838b6f1c3e4a4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24e7fa311434419" /><Relationship Type="http://schemas.openxmlformats.org/officeDocument/2006/relationships/notesMaster" Target="/ppt/notesMasters/notesMaster1.xml" Id="Rb2fe89be0093473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83138f47ed44322" /><Relationship Type="http://schemas.openxmlformats.org/officeDocument/2006/relationships/notesMaster" Target="/ppt/notesMasters/notesMaster1.xml" Id="R3a7c3196329a48c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42d3005739d4b4b" /><Relationship Type="http://schemas.openxmlformats.org/officeDocument/2006/relationships/notesMaster" Target="/ppt/notesMasters/notesMaster1.xml" Id="Rc866c8836f874fb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74caf2a98f8467c" /><Relationship Type="http://schemas.openxmlformats.org/officeDocument/2006/relationships/notesMaster" Target="/ppt/notesMasters/notesMaster1.xml" Id="R803cc3694213478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6b70160e5d04a28" /><Relationship Type="http://schemas.openxmlformats.org/officeDocument/2006/relationships/notesMaster" Target="/ppt/notesMasters/notesMaster1.xml" Id="R334d6f97faed401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3fce4ff2c774d8d" /><Relationship Type="http://schemas.openxmlformats.org/officeDocument/2006/relationships/notesMaster" Target="/ppt/notesMasters/notesMaster1.xml" Id="R8157ab9b6b454b7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f4a4c8e210d4971" /><Relationship Type="http://schemas.openxmlformats.org/officeDocument/2006/relationships/notesMaster" Target="/ppt/notesMasters/notesMaster1.xml" Id="Rfe2ff92a5a1c4dd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11cc3f46174bb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0b4aee2622843b5" /><Relationship Type="http://schemas.openxmlformats.org/officeDocument/2006/relationships/slideLayout" Target="/ppt/slideLayouts/slideLayout1.xml" Id="R2ed478ea3c22461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ed478ea3c22461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53b35c398147d3" /><Relationship Type="http://schemas.openxmlformats.org/officeDocument/2006/relationships/image" Target="/ppt/media/image.png" Id="R01826cdcbb4a4bd4" /><Relationship Type="http://schemas.openxmlformats.org/officeDocument/2006/relationships/notesSlide" Target="/ppt/notesSlides/notesSlide1.xml" Id="Re2076ddcd4554e7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c4060a77d34340" /><Relationship Type="http://schemas.openxmlformats.org/officeDocument/2006/relationships/notesSlide" Target="/ppt/notesSlides/notesSlide2.xml" Id="Rcdd62258f12f4e1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9af9df6b7e4236" /><Relationship Type="http://schemas.openxmlformats.org/officeDocument/2006/relationships/notesSlide" Target="/ppt/notesSlides/notesSlide3.xml" Id="R8623cf50880f4fe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4eb3ca68f044ff" /><Relationship Type="http://schemas.openxmlformats.org/officeDocument/2006/relationships/notesSlide" Target="/ppt/notesSlides/notesSlide4.xml" Id="R19e65deba75d444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a2d17f5e3c4f96" /><Relationship Type="http://schemas.openxmlformats.org/officeDocument/2006/relationships/notesSlide" Target="/ppt/notesSlides/notesSlide5.xml" Id="R9947fb5af0d648c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8dde1d9cf9418a" /><Relationship Type="http://schemas.openxmlformats.org/officeDocument/2006/relationships/notesSlide" Target="/ppt/notesSlides/notesSlide6.xml" Id="R2f84099530194f3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896882f4494ea2" /><Relationship Type="http://schemas.openxmlformats.org/officeDocument/2006/relationships/notesSlide" Target="/ppt/notesSlides/notesSlide7.xml" Id="R43e1a52f1ea445c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ac064908d041cb" /><Relationship Type="http://schemas.openxmlformats.org/officeDocument/2006/relationships/notesSlide" Target="/ppt/notesSlides/notesSlide8.xml" Id="R218960513629424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8e22e9a725449f" /><Relationship Type="http://schemas.openxmlformats.org/officeDocument/2006/relationships/notesSlide" Target="/ppt/notesSlides/notesSlide9.xml" Id="R14135463ef404cc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ae1d31020a46cf" /><Relationship Type="http://schemas.openxmlformats.org/officeDocument/2006/relationships/notesSlide" Target="/ppt/notesSlides/notesSlide10.xml" Id="Rf48cffa85f3e4da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bb39d1102443d3" /><Relationship Type="http://schemas.openxmlformats.org/officeDocument/2006/relationships/notesSlide" Target="/ppt/notesSlides/notesSlide11.xml" Id="R1ee8a05e4a9a4d4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E8DB96-3781-49DD-A90A-7F9914125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C91292-7CC7-428D-89E2-10EE967B8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7B8BE0-88E4-493F-B3C6-BB85307D1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Subtle Background Music For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5DA280-FBF9-4D9C-B512-862F47436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curator uses soft piano loops to guide visitors through a new exhibit.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5E58E1-09C2-4070-897D-59B230109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CE1B4F-8983-4DD3-9306-DF533F245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D96B04-80BD-4762-8E52-12385D9A6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DA8A56-F8FF-49B6-ABC6-5545F49D6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826cdcbb4a4bd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85720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DDA119-C7A7-4F10-BD66-7552094D2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0F4579-1D99-4266-9329-826B81F23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5DA395-4567-4CEB-B60A-4AE876954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F5489E-972E-4C73-8592-54E4F6254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A8F494-6093-4F2C-A9B0-BFFD541EB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subtle background music for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65ABAC-8254-4721-B62F-2074C4B44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375C3E-AF8A-4600-AD82-B855E4459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ADDAFC-06FA-438F-996A-AC79335A2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Opening Mood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F3E4F4-74DB-436B-A065-937EAAB07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F7F745-D660-4F7D-A2B5-8B08B46A1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D76CE0-70C6-43DB-9991-19A20EB3D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E1E054-F1AB-4D1D-A658-432B442A0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ABD852-57FE-4884-9060-6F0BA014F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Place the music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98E85A-69A9-49B7-9EE9-0FC2AB59F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408FEF-7EC8-4337-AB48-1CF0A9D34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95D41B-BBC6-4343-A187-9F24466B7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Audience Focus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7428AF-A448-4A9B-8779-141B13F75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Balance the volume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DD17CF-E37A-46EF-AB60-267EE3A0A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8676B6-0BC7-4C63-A0FC-09E19DAC7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D169DC-A8AA-4E0A-84A4-B29DCB763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Soft Finish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168F6A-346F-4562-836A-8A0F3BF59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slide pacing</a:t>
            </a:r>
          </a:p>
        </p:txBody>
      </p:sp>
    </p:spTree>
    <p:extLst>
      <p:ext uri="{BB962C8B-B14F-4D97-AF65-F5344CB8AC3E}">
        <p14:creationId xmlns:p14="http://schemas.microsoft.com/office/powerpoint/2010/main" val="8431414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975A27-247C-478F-8003-E95C592E3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0FC0B0-B35F-4A12-ADA2-B908D2643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B8310D-53BB-4BD1-9408-721FF5353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F8C1B7-AEC6-4130-8DF1-0B27E5DB6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79070E-72B0-4CE0-8F1A-6E979F879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Quiet music shapes a calm, focused presentation flow.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0C3835-B4AA-4043-B647-912B5969F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169738-3F87-4209-913D-ADCD35B22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429182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D50257-6FDA-4EBD-A4A3-23BD26AF8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DB1579-015B-46EB-BC0F-E19308E8D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9E16B5-C411-40B5-A4A9-A65E50692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F8B3BB-FC10-43F5-8D01-48258A073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C553AC-FF51-4C96-8C6A-EC91E9C5A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subtle background music for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96BAB0-C12D-4DB9-8EBF-AB400B062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1F47C4-BCFC-4226-8E81-226818881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BE6A7C-29A0-47A2-BB46-B1B984E46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94730B-48FA-457F-990B-222970193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subtle background music for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189A48-052F-4B6E-A90C-31E0708DD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6D3B40-97AA-4F71-B972-9C8469A14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5E8D29-83B1-4EDB-BEDA-F616381E3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EBD7F3-A91E-4F2F-9C82-79925B701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DCC169-5FEC-4BE6-B262-86EA4B790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Quiet music shapes a calm, focused presen…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867911-1960-471B-9689-C773BB87C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23A7FC-8F3E-41B4-B40E-72D1A4781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9D14F0-7C3B-4DD3-A8CB-07F0BAB90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B191F8-B8CF-4CF6-9196-1B758789B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7B3748-2DC0-49BD-94E4-56811B41C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End on a fade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D914EB-9A7B-4044-B91D-5BBAEDF24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83776819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F5E46ED-3781-43F0-854B-FCB2CC88D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275472-49E3-4A91-93F2-098212A2D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D30282-1B73-41BD-B3FE-4F82CB838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BB6532-5CA3-44A6-A25A-BF8A8D152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15F732-9680-4F94-8755-DC53D8F8D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CC1F84-330F-4BCD-95CA-C16565C0E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5ED0D4-320C-43FD-BE19-16BF36026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A4F654-9306-4D77-B58F-CDAD80059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E0E27C-312C-45F8-BF4A-4099829D7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6FADDE-40BF-4128-BE9C-99B4D87FC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0188A9-308C-40AE-B556-A20436389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FE703C-0B46-4E2B-AC4B-8B8C88B52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ABC786-30D0-4549-96CA-4EFE87962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Place the music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92A8CE-AC1B-4A29-8C0E-A149DA097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193F76-E874-4614-9406-54C4FF4EA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ED1850-B5C0-4DE1-B985-CD1FC0680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D0C522-BB15-4704-8D77-7A4D35CE1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Balance the volume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FE06D0-7414-481A-9AF9-2C76BDA95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4C3472-33BB-4290-9093-8B3F4C4AD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4E75A7-9A5B-4C1C-B68B-34D641A57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D9CCDF-E095-45AA-B3E3-68A76903B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slide pacing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93ECCAC-5599-408C-B2E4-4C67B31DE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7E4FF96-A438-459B-8DF4-AEF766726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3504D44-F341-4288-B33C-5777FF1A0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D83F046-71E6-4251-9620-A4F5396D4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on a fade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FD1A4FE-949C-455E-BD77-E2E0BCE7B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5687824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8A2370-0DA4-4ECB-AF96-2FC47C3FD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8DCAC6-0AEB-4790-9FED-476E91915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2AB9BD-626B-41E9-9125-FC3C9D083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9347F5-4D0E-4E79-A216-99FA3EE36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CD9267-1170-4723-9CB4-DCF4B228E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subtle background music for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3F3A9E-D386-43F8-A5D0-382DC9667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767A58-C23A-4D2E-9FB0-46B25D6BB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5D0362-2FB3-4421-9BC2-6A042AA9A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957EF6-CAFC-4473-85B8-A02AA6468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Slides feel flat without a clear mood.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8AB1F0-11C5-4F1E-A1AA-082B877EB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565BBB-0B59-4286-852F-0ABACE068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Transitions sound abrupt and unfinished.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084A97-4914-47DD-B8AF-8B9538E13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05CB51-58F2-4D2F-A33A-F95646E5C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message competes with silence.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D80589-AA07-459C-8344-C26892984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2E3605-C6D6-4B01-9BE0-910FBA09C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1E73D2-5C54-4413-810B-F8AEB906B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B31C5B-6D9E-4E0E-8681-BFA0018C2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3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section feels smoother and more intentional.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3F4332-BC0B-40C4-A289-A4BB14A61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CA4AD4-66E4-4101-93D6-307FCEAD4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audience follows the story with less strain.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0E2105-C82A-45EA-A129-EA27E3836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253E97-7EF6-4C33-88DE-E3CEBB74B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3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slide leaves a calm, complete impression.</a:t>
            </a:r>
          </a:p>
        </p:txBody>
      </p:sp>
    </p:spTree>
    <p:extLst>
      <p:ext uri="{BB962C8B-B14F-4D97-AF65-F5344CB8AC3E}">
        <p14:creationId xmlns:p14="http://schemas.microsoft.com/office/powerpoint/2010/main" val="148372482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D33A75-496F-4DDA-BDE5-F3A0EAFCE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EB48BE-9B1C-4F5D-ACB8-D49EC3E67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232CB1-E6C1-4413-844D-81F1B5818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ED4ABA-1ECA-47B2-84CB-D205275BF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262A83-6B1F-4448-A2B0-68644D76B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462A7B-90C9-4399-9FA7-B9568F517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ECF985-E352-4CE7-9F72-A052BD405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4E510F-82AE-4624-A37B-5CCD02ED9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F2EDA6-DF08-49AF-9F35-92F5CF2C6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CURATORS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3E0ED9-BB6C-4CB3-92AD-8547F34C9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gentle audio bed that supports exhibit storytelling without distracting from the visuals.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418258-0D3D-45B3-99BE-FE725B4EB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0AD387-F1D5-45D4-AF05-AD929460D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8B0CCD-E7EE-4870-B295-605C48B8F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F7D411-9047-496C-81C1-D85F9179F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D984EC-1441-4EA6-B560-AD7211A47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calm background sound for lesson slides that keeps students attentive and relaxed.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20C7D9-5C2C-47C9-8301-13847B116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CB7603-795E-4805-9BAF-3CFE3A99E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ACE8C3-4131-4457-807A-38FF74D30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BFB02E-F04D-48D8-B0CD-F283C14EF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C0FE97-0EAD-4676-8CFE-A6BA07B2C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presentation feel for product stories, launches, or internal updates.</a:t>
            </a:r>
          </a:p>
        </p:txBody>
      </p:sp>
    </p:spTree>
    <p:extLst>
      <p:ext uri="{BB962C8B-B14F-4D97-AF65-F5344CB8AC3E}">
        <p14:creationId xmlns:p14="http://schemas.microsoft.com/office/powerpoint/2010/main" val="81372520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BBFD58D-A36F-4CD1-A30D-2F746A7F1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71C643-0B86-4BB8-821C-AB08A8B9F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22D8DA-C675-4A8D-B6EC-87D3DEF93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2FFA36-79A1-4A8A-B89C-48B94C47B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7C2B37-BCBF-4963-A16C-E2C291ECD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27A6EC-B508-4569-8D47-50C65A15A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B9B857-462C-40BD-A2AF-722C61C3C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057C3A-DA73-427C-A253-71C7D46E2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EE70E5-6259-4047-ABF5-6DB777937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BE7C86-AA7E-4F6D-9A9D-43C201201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C235E5-721B-4874-91EB-78F618E50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D9497C-C78F-4AC7-AD5F-022B9DBD5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2C2F2F-F409-42B4-A3F5-C9213D76B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DFAC29-E7D3-4AAD-BAF8-2D56B1B17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7F450B-F5DA-4554-A660-915123697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4AA07E-A73E-48F2-A0E6-54D256EB1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C26E43-4932-425D-82B6-DC2E97C31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Place the music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D7D3FC-49A0-407D-BD23-E175B055E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ACE83B-36C6-428F-B3D0-351C64A70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9B4B89-2548-406B-97CE-9FC26DC25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385178-CFFC-48BC-A56A-9DEC7355C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192D4B-2C20-4C4E-ABC2-466E3FD31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464F2F-2C60-4C3C-AA47-D48BC2634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Balance the volume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5A19628-4B2F-40A0-95CE-C660BEBD2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65477CC-F5E1-4A6E-A8B6-BCB4BBD22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F5B28B0-07D0-4422-8E37-D382DFFA3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F563A68-B513-47B2-B7AE-6444AE1C8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42CB919-213E-4393-A80B-D2D8AF1F5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58CA612-E24D-43D7-A959-DBC0E5C00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slide pacing</a:t>
            </a:r>
          </a:p>
        </p:txBody>
      </p:sp>
    </p:spTree>
    <p:extLst>
      <p:ext uri="{BB962C8B-B14F-4D97-AF65-F5344CB8AC3E}">
        <p14:creationId xmlns:p14="http://schemas.microsoft.com/office/powerpoint/2010/main" val="209475075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5B50A2-EEAC-468D-AFE2-85FCCBA65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9EBF8F-485F-4851-A5F3-C88A5FA32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593445-DF08-43E0-A4F3-06C07C37D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AADBB2-D4E6-4488-803E-5D6F54252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8B5CC5-D374-4877-9567-1EB824485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231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subtle background music for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F4BA56-7BFE-47AA-B403-B9C97D4D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8A3DD9-43CF-49DA-AEAB-5193962CC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39E8B6-78AB-425B-AA6D-60CE7E2E6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soft music bed help a museum pitch feel more immersive?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0C2695-8A89-45CC-9FEF-5B26E463C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475C4A-467B-42B8-95D6-FC1CA2F20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B18148-B2B8-44D1-A680-5E75F117C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EBECDD-C138-4B88-90F2-A631972E0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Place the music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CCDC29-F909-4899-8757-EBE61C395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AE10B3-BB74-4075-B182-F3536F063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C16F45-357C-4BD2-8361-5EF04A55A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Balance the volume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7C1AC1-6781-408D-87BB-102DA17F1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E2ED76-77E7-4820-BFC4-F933900B3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B3FC71-3BE8-4897-A27D-F1A1B335D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on a fade</a:t>
            </a:r>
          </a:p>
        </p:txBody>
      </p:sp>
    </p:spTree>
    <p:extLst>
      <p:ext uri="{BB962C8B-B14F-4D97-AF65-F5344CB8AC3E}">
        <p14:creationId xmlns:p14="http://schemas.microsoft.com/office/powerpoint/2010/main" val="3740610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E8FFCD1-2EDB-414E-B6E6-08533405D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7F9DB6-526F-4452-90ED-C2CFC67D0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E98EAF-7838-471A-8629-CAE0FC5A0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EF378F-064A-4CA0-983E-26E156964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CEC8B8-9723-4415-A482-127C91E12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subtle background music for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DB1FC5-9E1A-45E9-994F-5E33A28CE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8E393B-E86E-43A6-B6B7-2DF08C617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9DF40F-000F-4538-9271-71CD212AE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C22AD0-D17F-4762-ACBA-9BA956BEA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512DF3-9090-4BF6-98FC-8E57E853F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8C70F5-1748-4915-9897-2AB7F0E88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7BDEE4-038E-4902-A006-9C729C18F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63885D-4669-42DF-9F57-EEF7F3F0C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60F441-CB91-449C-A9AE-8A2736B5A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Place the music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84AB82-16F9-43CB-BF6A-AF0F5940A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55035B-F9BE-494B-AFA9-7B35E2963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9998C2-8D96-4959-AFC5-F85DDA968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03F8AD-F22F-4519-82F2-E7875E5CB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5900BF-A66B-4EF0-819D-19355AD7C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Balance the volume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2E75DF-D8BB-46B2-98E4-B2043561F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F2192F-2D59-423C-A5FC-DAEBFA27A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B93B95-D7E0-4DF7-9D26-84014F965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26FF0DC-996D-43B5-9A56-1D68FB286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2487EE4-9D8B-480F-B73B-3018FDE8D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on a fade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CD88B42-B341-4379-A9BB-3A484B19A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7527412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0364D3-D3FC-44D4-BFE5-EA496EBAC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3A35A4-BD59-4B72-8BC1-55A388789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4E174F-B55A-4B19-97B7-3EC353FA7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Let the music support the message, not overpower it.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3F9985-B16E-474E-889C-B8B6688C1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511F7D-F3E8-4B74-AE53-D9AF508EC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26273F-8008-4414-B9D9-112C8D5FF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C56EE0-40E3-41FA-8D34-97B20F037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4161953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2026-10-02T00:23:34.5350000Z</dcterms:created>
  <dcterms:modified xsi:type="dcterms:W3CDTF">2026-10-02T00:23:34.5350000Z</dcterms:modified>
</coreProperties>
</file>