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7cc9471b2a4c0f" /><Relationship Type="http://schemas.openxmlformats.org/officeDocument/2006/relationships/extended-properties" Target="/docProps/app.xml" Id="Rfd92ac5e418e41d8" /><Relationship Type="http://schemas.openxmlformats.org/officeDocument/2006/relationships/officeDocument" Target="/ppt/presentation.xml" Id="R429de090bbbc4d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be6c12ae484fed"/>
  </p:sldMasterIdLst>
  <p:notesMasterIdLst>
    <p:notesMasterId xmlns:r="http://schemas.openxmlformats.org/officeDocument/2006/relationships" r:id="R6c538c5291694249"/>
  </p:notesMasterIdLst>
  <p:sldIdLst>
    <p:sldId xmlns:r="http://schemas.openxmlformats.org/officeDocument/2006/relationships" id="256" r:id="R1cb22b540eee4000"/>
    <p:sldId xmlns:r="http://schemas.openxmlformats.org/officeDocument/2006/relationships" id="257" r:id="Rd8b82e4330ad424e"/>
    <p:sldId xmlns:r="http://schemas.openxmlformats.org/officeDocument/2006/relationships" id="258" r:id="R6cdd1e5d79f54b1a"/>
    <p:sldId xmlns:r="http://schemas.openxmlformats.org/officeDocument/2006/relationships" id="259" r:id="R863244cf00384319"/>
    <p:sldId xmlns:r="http://schemas.openxmlformats.org/officeDocument/2006/relationships" id="260" r:id="R7b0b0086d6094387"/>
    <p:sldId xmlns:r="http://schemas.openxmlformats.org/officeDocument/2006/relationships" id="261" r:id="R18b3ab8099c041a4"/>
    <p:sldId xmlns:r="http://schemas.openxmlformats.org/officeDocument/2006/relationships" id="262" r:id="Rf9ffe3138c134603"/>
    <p:sldId xmlns:r="http://schemas.openxmlformats.org/officeDocument/2006/relationships" id="263" r:id="Re43fa7cd8be74c7f"/>
    <p:sldId xmlns:r="http://schemas.openxmlformats.org/officeDocument/2006/relationships" id="264" r:id="R7280b4b0b5f0451b"/>
    <p:sldId xmlns:r="http://schemas.openxmlformats.org/officeDocument/2006/relationships" id="265" r:id="R4b4c08c0bb6b40c8"/>
    <p:sldId xmlns:r="http://schemas.openxmlformats.org/officeDocument/2006/relationships" id="266" r:id="R725c20f310d445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667903bf114552" /><Relationship Type="http://schemas.openxmlformats.org/officeDocument/2006/relationships/slideMaster" Target="/ppt/slideMasters/slideMaster1.xml" Id="R69be6c12ae484fed" /><Relationship Type="http://schemas.openxmlformats.org/officeDocument/2006/relationships/notesMaster" Target="/ppt/notesMasters/notesMaster1.xml" Id="R6c538c5291694249" /><Relationship Type="http://schemas.openxmlformats.org/officeDocument/2006/relationships/presProps" Target="/ppt/presProps.xml" Id="R85cd43ee26134619" /><Relationship Type="http://schemas.openxmlformats.org/officeDocument/2006/relationships/tableStyles" Target="/ppt/tableStyles.xml" Id="R61ae13924a2f43d4" /><Relationship Type="http://schemas.openxmlformats.org/officeDocument/2006/relationships/slide" Target="/ppt/slides/slide1.xml" Id="R1cb22b540eee4000" /><Relationship Type="http://schemas.openxmlformats.org/officeDocument/2006/relationships/slide" Target="/ppt/slides/slide2.xml" Id="Rd8b82e4330ad424e" /><Relationship Type="http://schemas.openxmlformats.org/officeDocument/2006/relationships/slide" Target="/ppt/slides/slide3.xml" Id="R6cdd1e5d79f54b1a" /><Relationship Type="http://schemas.openxmlformats.org/officeDocument/2006/relationships/slide" Target="/ppt/slides/slide4.xml" Id="R863244cf00384319" /><Relationship Type="http://schemas.openxmlformats.org/officeDocument/2006/relationships/slide" Target="/ppt/slides/slide5.xml" Id="R7b0b0086d6094387" /><Relationship Type="http://schemas.openxmlformats.org/officeDocument/2006/relationships/slide" Target="/ppt/slides/slide6.xml" Id="R18b3ab8099c041a4" /><Relationship Type="http://schemas.openxmlformats.org/officeDocument/2006/relationships/slide" Target="/ppt/slides/slide7.xml" Id="Rf9ffe3138c134603" /><Relationship Type="http://schemas.openxmlformats.org/officeDocument/2006/relationships/slide" Target="/ppt/slides/slide8.xml" Id="Re43fa7cd8be74c7f" /><Relationship Type="http://schemas.openxmlformats.org/officeDocument/2006/relationships/slide" Target="/ppt/slides/slide9.xml" Id="R7280b4b0b5f0451b" /><Relationship Type="http://schemas.openxmlformats.org/officeDocument/2006/relationships/slide" Target="/ppt/slides/slide10.xml" Id="R4b4c08c0bb6b40c8" /><Relationship Type="http://schemas.openxmlformats.org/officeDocument/2006/relationships/slide" Target="/ppt/slides/slide11.xml" Id="R725c20f310d445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25f3b0a79e49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689bf21eab42df" /><Relationship Type="http://schemas.openxmlformats.org/officeDocument/2006/relationships/notesMaster" Target="/ppt/notesMasters/notesMaster1.xml" Id="Rb185d22d32ed45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7232b9714e4bee" /><Relationship Type="http://schemas.openxmlformats.org/officeDocument/2006/relationships/notesMaster" Target="/ppt/notesMasters/notesMaster1.xml" Id="R58eb8c3e0d8647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8c35989bc2421e" /><Relationship Type="http://schemas.openxmlformats.org/officeDocument/2006/relationships/notesMaster" Target="/ppt/notesMasters/notesMaster1.xml" Id="R6fc0d96853db48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d33f0d36ea44ce" /><Relationship Type="http://schemas.openxmlformats.org/officeDocument/2006/relationships/notesMaster" Target="/ppt/notesMasters/notesMaster1.xml" Id="R15f73f1e134143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91b3e2b7924f67" /><Relationship Type="http://schemas.openxmlformats.org/officeDocument/2006/relationships/notesMaster" Target="/ppt/notesMasters/notesMaster1.xml" Id="Rc917dbe09b784e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cd885c47ec4126" /><Relationship Type="http://schemas.openxmlformats.org/officeDocument/2006/relationships/notesMaster" Target="/ppt/notesMasters/notesMaster1.xml" Id="Rd4616976455342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d3fe3c57584bdf" /><Relationship Type="http://schemas.openxmlformats.org/officeDocument/2006/relationships/notesMaster" Target="/ppt/notesMasters/notesMaster1.xml" Id="Rbaff8cbd50f543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15c8fd8fdb48fa" /><Relationship Type="http://schemas.openxmlformats.org/officeDocument/2006/relationships/notesMaster" Target="/ppt/notesMasters/notesMaster1.xml" Id="R3f2627035f8841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ec7115525947ac" /><Relationship Type="http://schemas.openxmlformats.org/officeDocument/2006/relationships/notesMaster" Target="/ppt/notesMasters/notesMaster1.xml" Id="Rb68aaff2c1e941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cc31ee884714417" /><Relationship Type="http://schemas.openxmlformats.org/officeDocument/2006/relationships/notesMaster" Target="/ppt/notesMasters/notesMaster1.xml" Id="R0d7c1be269254b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611b787e6c4feb" /><Relationship Type="http://schemas.openxmlformats.org/officeDocument/2006/relationships/notesMaster" Target="/ppt/notesMasters/notesMaster1.xml" Id="R9def66c0bbc94d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eea318a2524b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4410e0b1c74495" /><Relationship Type="http://schemas.openxmlformats.org/officeDocument/2006/relationships/slideLayout" Target="/ppt/slideLayouts/slideLayout1.xml" Id="Re84d6a8fb5ee4f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4d6a8fb5ee4f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20ecc35044201" /><Relationship Type="http://schemas.openxmlformats.org/officeDocument/2006/relationships/image" Target="/ppt/media/image.png" Id="R60adb91388fa444c" /><Relationship Type="http://schemas.openxmlformats.org/officeDocument/2006/relationships/notesSlide" Target="/ppt/notesSlides/notesSlide1.xml" Id="R200a08d160a941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64f1b02fb4af1" /><Relationship Type="http://schemas.openxmlformats.org/officeDocument/2006/relationships/notesSlide" Target="/ppt/notesSlides/notesSlide2.xml" Id="Rca2d265315b441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1d8d4b7554e1c" /><Relationship Type="http://schemas.openxmlformats.org/officeDocument/2006/relationships/notesSlide" Target="/ppt/notesSlides/notesSlide3.xml" Id="R3f254bc8921545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23d6f8538b48f8" /><Relationship Type="http://schemas.openxmlformats.org/officeDocument/2006/relationships/notesSlide" Target="/ppt/notesSlides/notesSlide4.xml" Id="Rf6bba0e4934e40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3ef18ca4cf48e7" /><Relationship Type="http://schemas.openxmlformats.org/officeDocument/2006/relationships/notesSlide" Target="/ppt/notesSlides/notesSlide5.xml" Id="R2657e489301143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a0f412d31456b" /><Relationship Type="http://schemas.openxmlformats.org/officeDocument/2006/relationships/notesSlide" Target="/ppt/notesSlides/notesSlide6.xml" Id="R86f73cf72bea4f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e84907af14b2f" /><Relationship Type="http://schemas.openxmlformats.org/officeDocument/2006/relationships/notesSlide" Target="/ppt/notesSlides/notesSlide7.xml" Id="R673e7dc42b65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204e28a094e82" /><Relationship Type="http://schemas.openxmlformats.org/officeDocument/2006/relationships/notesSlide" Target="/ppt/notesSlides/notesSlide8.xml" Id="R73bf9d59cdff48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814ed99b04804" /><Relationship Type="http://schemas.openxmlformats.org/officeDocument/2006/relationships/notesSlide" Target="/ppt/notesSlides/notesSlide9.xml" Id="R98dce8bb65c247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e4c5db27340ad" /><Relationship Type="http://schemas.openxmlformats.org/officeDocument/2006/relationships/notesSlide" Target="/ppt/notesSlides/notesSlide10.xml" Id="Re9561d4c51194f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c8ce08fe04e48" /><Relationship Type="http://schemas.openxmlformats.org/officeDocument/2006/relationships/notesSlide" Target="/ppt/notesSlides/notesSlide11.xml" Id="Rdc690059d25247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5E920-4F90-432A-869C-2D42603E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81F0E-0901-4D6E-854C-731DDC798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949DC-99B3-41F3-9997-A125523F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Teaching Cinematography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004F8B-1310-4B3E-82B6-563BB818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film teacher maps a week-long lesson around framing, light, and movement.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C968A-4773-48B8-B612-11FD4E44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DC7EAF-8EF7-470A-8790-82B4F479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C84F27-55ED-4818-9438-F9283371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DA65B-845F-4E45-8B2B-7D1708F0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db91388fa444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137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72D1D7-966F-44C6-BE86-68399D3C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26E7C-F6FF-4954-91F3-55F5BC63D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9277B8-2790-4FEC-BAD1-CAA5CEA7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2E799-4E36-4B2F-AF27-A2620745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0ED9AB-0B7E-48CF-AB5B-BF6E108A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teaching cinematography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06753-A90C-4431-B71F-876EB7BD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0B2DC-0176-4E64-91AD-EBE629AF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5EDBC-2FFC-479B-AC60-509E5BED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10578-9EB1-4646-A1E5-3256B300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50844-B5D7-4E1D-82B9-6B98951C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937BA-5B09-4462-8456-BA262D76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FE8A1-62E9-45E3-8BB9-386D661FE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133ED-90A4-48AD-AEB3-FF8D3929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shot examples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CE5EA6-397D-4BBE-9549-C5E566D9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4881D4-C946-4598-BD44-3A07B8E0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3D99AF-9C23-4DD7-83CB-8304D138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Scene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50AD1-783E-4FE9-AA94-93A952A2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Run a practice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DE70B-3C5F-4E2B-BA6E-513FD1FC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C1B9BC-55D5-44CC-84B3-23A2944C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7878C8-C26A-45CD-984E-FBAF9BC6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A2322-3B13-447B-A2E3-3F0C340B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student cuts</a:t>
            </a:r>
          </a:p>
        </p:txBody>
      </p:sp>
    </p:spTree>
    <p:extLst>
      <p:ext uri="{BB962C8B-B14F-4D97-AF65-F5344CB8AC3E}">
        <p14:creationId xmlns:p14="http://schemas.microsoft.com/office/powerpoint/2010/main" val="4524047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C2BE8D-B4C1-4493-AC9B-D618B0C0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101EC-26F7-4F7B-B358-5DF06B20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66F9D-4A1C-494B-903D-4C6A7CB9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1EB41-0B80-41DA-BB15-A7DF4CF9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095AE-B6D3-43E0-93ED-509EA6AB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hands-on lesson on visual storytelling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D9CC1-E01A-4ACF-9060-C6DCC558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C543EE-381B-4AC2-8D1B-BC74A45C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40279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E83988-3214-4BB9-A21A-FEE756C0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A3412-5227-4EB9-9A73-5125995A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23C8A9-A4C5-4A72-854B-5E457738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B7037-28F5-42A8-9042-2904C31A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2C15B-0CD9-460C-BCDB-75783D05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teaching cinematography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054EA-0BA0-4A03-BB71-2FF20F03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B02B7-D646-4F0F-A4F3-6CCE7EB13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81E615-2096-4005-88F5-7424BE1D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23FE5-D320-43A0-8F17-8D1A87FD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teaching cinematography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E0EB40-4499-4DB1-A5ED-DDDE17C5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A5C946-9CFF-4453-8659-3E4C132DC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8CBB1D-77E3-43FB-8113-9C8FAAE7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54C580-69CE-4552-B7E1-A7577A47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1D3BCA-86C0-41BB-B9F8-BC6CAD95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hands-on lesson on visual storyte…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E5C80E-41C4-4534-9ABC-3F89873A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739EAD-99F5-4C71-8E96-E7E2B3DF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CAF05C-AA59-49D0-A0C7-332981B33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2780E9-47CF-4C3A-88F6-C76E98AE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596838-DE56-4A74-AE02-1F1BD39D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Assign a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9698E-1E24-449B-911D-7E0CC7D5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2637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69790F-7204-437B-8F39-711EFC57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4EEEF-D97B-4956-8E0A-6D400324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670CE2-B3FE-430A-9A27-D37C102E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F8A376-F49A-425B-B3E6-1DD6A2EC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C2B2B-2B0C-470E-8C52-F389A96C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32A18E-EBC6-4F89-8085-2D75AA77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F52B8E-EEB2-41B2-90B8-58965D51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A8FFF3-E318-4AB2-98B1-E51801D1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F5276-AA44-45F3-9745-E5042317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9F7383-335B-47E4-8CD8-15BA9417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80EF92-7037-4E4C-9BD8-FB10F470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C8F3F0-6E6B-4D7A-BB92-921A0D52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D38AD8-A075-4C8D-91F7-DC155398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shot examples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6E60B-F2F0-48A4-BA88-2F2793EA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F4C67-FBE5-4B42-9FD4-4EA5BF2F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ED0644-5EBC-4A12-826E-24103AC7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61170F-BEB0-458C-BB39-55F4153E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Run a practice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6FCFA1-C904-498F-9E51-2503061B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F06DF3-D4A1-4945-811D-2EE31E84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6D45C-B448-4EED-8C00-7490D74F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9FBA1B-5095-4219-AACD-179DEB96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student cuts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08B072-2B3C-4F81-910C-52377BA85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C13199-B8EB-4CA0-BB6D-62FC6155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F6D532-5881-4E4D-8441-1D8CE6A9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F70501-E2F2-439B-8888-EAF946EE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a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DE8FFD-55D6-4140-8DB6-574F74D8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628311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2A70A0-0CD2-470A-86B8-4DEEFBD3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47FF6-F763-4B0D-93BF-5C84721B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93974-0FAD-4100-BC88-30603032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F4EDD-4392-47F5-86A1-5FD477FD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1111C-6D71-49B9-915B-7C3A6DC7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teaching cinematography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F5D0D-BC64-4DF9-83A5-23873FF5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51E08D-157F-4FEE-B4FE-83B72A65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C8B5C-AA7F-4A5B-A9F2-F4FE4342B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342D65-55AD-41E4-ADAC-5EE4F768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confuse camera angles with editing choices.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85141D-4115-488F-97BB-9E433D02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7CF245-D4FD-48EB-B46B-90AC0662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Lessons feel abstract without a shared scene to shoot.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5D28C-3257-4ED8-B57C-434182FE7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DD73A6-BF5D-439A-83E4-DC6FB524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Feedback is hard to organize after class filming.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B41223-62BE-4856-B330-BE6251D9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6921E8-C6B8-4C3D-90A4-F50E43EE4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E0978C-CC47-4915-A597-5F8BFCD4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64CCB-42A8-43E2-A1B7-24DED918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framing choices to story meaning.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4D4931-BDD6-46D5-9A9A-C6DFBAC9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EFF453-F80E-4660-9CF1-48F973EC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follows a clear teaching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11121E-8E65-46AE-9407-FA471FB9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656835-A541-49BD-A08F-5A677F86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Critique stays focused on one short, practical exercise.</a:t>
            </a:r>
          </a:p>
        </p:txBody>
      </p:sp>
    </p:spTree>
    <p:extLst>
      <p:ext uri="{BB962C8B-B14F-4D97-AF65-F5344CB8AC3E}">
        <p14:creationId xmlns:p14="http://schemas.microsoft.com/office/powerpoint/2010/main" val="4877487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064F82-5B63-46FD-B19E-8A2D6BD5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A22C7-3D78-4491-988C-1D89FC4A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29FA06-35F4-44E0-A6CC-435E0ED5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FD393-3675-4620-97DD-6CA59B91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CDA94-5A78-4CBB-9329-318A2665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18E3E-7DD8-47BC-B9BD-EB4D234A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E5025-3E1E-4974-92F5-9F6B6863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927A6-3D0B-425D-A5CB-94185B53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AC3AF-3C67-4CFE-BA5B-DC1D9A77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8E62E3-6B99-4FEC-A257-69DFC1B7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guidance for planning and shooting a short scene.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65E49-3D5A-4DD1-BEB7-C3C61693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718888-7655-4E96-AA17-8C9686E0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DA3B8-99FD-4A10-82DA-145FC594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B1685A-38D3-4780-ABD0-61189DB5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29397A-9A43-4152-AC40-50D31B1F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for guiding class activities and critique.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9D7D2B-DF93-4584-9B10-3CF96337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9BC8CE-13AB-4833-98FD-1B259AE7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71D827-DEB6-4441-BF5D-526DFBC6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29A13-96AB-4371-8FEB-B27C92237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D9C8B0-073D-4C79-B26D-FAAA751C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example to explain cinematography fundamentals.</a:t>
            </a:r>
          </a:p>
        </p:txBody>
      </p:sp>
    </p:spTree>
    <p:extLst>
      <p:ext uri="{BB962C8B-B14F-4D97-AF65-F5344CB8AC3E}">
        <p14:creationId xmlns:p14="http://schemas.microsoft.com/office/powerpoint/2010/main" val="12817932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F1E5DC-5267-43E7-83D9-2C1FE315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898E09-D6EA-43E3-9058-57AAF076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54CA35-3F29-45AB-9AC3-9DB73939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924A4-A5A1-494F-A7F5-F2F7140E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B9EEB2-8AA1-4438-8454-C6512F18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6B0E15-19CE-4E78-BB98-B694D0B0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E1F299-C714-4A30-BD44-50F47598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BE723A-7324-4239-98A3-FA53162B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C811EB-ED41-4CF9-B3F9-404D69D5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56C94C-7D67-4C3E-B6F9-B4E7A4CD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9D9E3-2954-4B11-8DCC-6A2D9988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2D6E8-1F2C-4D83-9EDA-ABF0E1A1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6705FA-C9EE-446E-8CC8-ACFE0179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E61B6F-D0EA-4EE5-9F2D-1E8D8FE7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082204-FAD0-4B60-9E78-EC98A761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02686-D401-4DC3-9E11-F3951D72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7247CB-B53A-4719-9191-804F003E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shot examples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8A87D0-70E2-4684-B5F6-6E2F25B3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002A78-F9D7-4B5C-AF06-FA86C3CF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BFF91-ED9E-4CFC-94EE-DC28EBE3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ED5FE8-8284-4124-B236-FDC39EB5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572864-5CBA-4EE2-96A3-D2B64729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6187C0-F76A-4C45-AE0C-B2DB2A27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Run a practice scene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9DB760-EECF-41B9-87DB-0E1982E4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823C49-37D6-4ABF-8F44-4C3B6CEA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929044-5A99-4671-BE05-B174C45D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40F200-89C4-4C4B-BA58-0D968FE0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AF0A90-BCB1-4FBD-A17C-79349178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ADDAD39-1631-4898-9E20-F96C5773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student cuts</a:t>
            </a:r>
          </a:p>
        </p:txBody>
      </p:sp>
    </p:spTree>
    <p:extLst>
      <p:ext uri="{BB962C8B-B14F-4D97-AF65-F5344CB8AC3E}">
        <p14:creationId xmlns:p14="http://schemas.microsoft.com/office/powerpoint/2010/main" val="9130582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D7E7E7-701F-47C9-9CCB-616D2948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4053B0-EFFD-41D5-AC7B-09FF5809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60971F-93B6-40D1-948E-C7BFB546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F243A-CC1C-4517-8E08-3701B0A6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4EC92-2AD7-4F7C-A6D9-C884FC5CF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2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teaching cinematography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1D5AE6-AD5E-4271-8411-6E5BD0F3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B92093-6A6D-43EB-A8EA-F4A0AC09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42C4C-1FF6-4305-AD0C-18FCBF2C0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teacher turn one hallway scene into a lesson on framing and motion?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636A9-7B84-41AB-984B-D8D9049F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C68F3-268C-42AF-96BD-37DA2D6C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1D88AE-DEE8-4F1A-8B74-A4BBA50F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81FC9C-B50C-4359-9C0E-B7BBC739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shot examples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E0AF87-0A83-4C12-9E5E-BC13995D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BE85CE-FA43-4183-9A5B-4877F078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D9019B-C03D-4D96-9E61-B9E2A8AE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Run a practice scene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CC617-9998-4DCF-B0F4-7858E64D7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FFF667-9F59-4D4E-9BB5-4DF4AFDC2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22D3A1-8A90-435A-AAD2-84E71BF7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a reflection</a:t>
            </a:r>
          </a:p>
        </p:txBody>
      </p:sp>
    </p:spTree>
    <p:extLst>
      <p:ext uri="{BB962C8B-B14F-4D97-AF65-F5344CB8AC3E}">
        <p14:creationId xmlns:p14="http://schemas.microsoft.com/office/powerpoint/2010/main" val="18268808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DA8050-8C0B-47D2-AC9A-0416F5C6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A2F50-588F-4C01-81AB-46E18755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86E45B-0C0D-4BE8-84BB-203A7F50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E1311-66FC-4F20-9BDA-4E6B92C9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BD818-BDBE-4A14-87F6-2CC82FD4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teaching cinematography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844552-3AD6-4BE8-89DE-0C9C1AEB2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FBFE7-87A6-4419-A5B3-D9FC5384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53EBB-9E1B-463F-A22A-0CC361D9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FB89AE-C6EA-4F12-BA5A-3C4898C1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B47C7-772B-41E4-A5A7-FDE1999A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DF3874-2020-4ABF-9C61-22EACEA6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A0502A-C3BA-4CDA-90DE-C3E3241A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CFFF12-A2B5-47A5-860D-09FC9EED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F4F09-C852-4F93-ADCF-EE863835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shot examples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4F69CD-A9E1-4E58-857B-CE4B5939D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BEE7DD-7117-45CB-A883-D012EDBE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750456-56B1-4BB0-AAEE-7C1C5E04E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2139F8-980E-45F0-A907-3D862521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7D4218-FA90-4A27-9583-A97BBD7C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Run a practice scene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BD984A-1EE3-456B-9A69-08C3C365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BBE0B-4818-4AAD-A81F-F3314C9F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B8A69-BE11-43A7-90D5-D2C9FCE4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367503-031C-4131-83BA-F35E66D8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D47A4C-54B2-43D6-89C9-0D8524D4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a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D31905-F875-4925-86DC-DD908445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017724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535F7-5FDC-4325-B36F-89E73F8D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A780A-1183-44C2-934D-60EF07C2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B8ED1-E346-42A6-985E-C69A90A2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scene to teach the basics of visual storytelling.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AAFC1-9098-425C-8F35-198A25CB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25F577-2617-446B-A25E-2EFEA71A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7C73C-46E9-4F52-80D4-493A6314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7177E1-83CB-47ED-BB65-80CC6F9D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445186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2026-10-01T22:26:31.3500000Z</dcterms:created>
  <dcterms:modified xsi:type="dcterms:W3CDTF">2026-10-01T22:26:31.3500000Z</dcterms:modified>
</coreProperties>
</file>