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283567673143bc" /><Relationship Type="http://schemas.openxmlformats.org/officeDocument/2006/relationships/extended-properties" Target="/docProps/app.xml" Id="R456226798e564c83" /><Relationship Type="http://schemas.openxmlformats.org/officeDocument/2006/relationships/officeDocument" Target="/ppt/presentation.xml" Id="R7d1d616e58f1458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4aefaa473347d0"/>
  </p:sldMasterIdLst>
  <p:notesMasterIdLst>
    <p:notesMasterId xmlns:r="http://schemas.openxmlformats.org/officeDocument/2006/relationships" r:id="R6848c212a33e41e9"/>
  </p:notesMasterIdLst>
  <p:sldIdLst>
    <p:sldId xmlns:r="http://schemas.openxmlformats.org/officeDocument/2006/relationships" id="256" r:id="R87a2c4e8521d4a24"/>
    <p:sldId xmlns:r="http://schemas.openxmlformats.org/officeDocument/2006/relationships" id="257" r:id="R6d34ab94a44841e1"/>
    <p:sldId xmlns:r="http://schemas.openxmlformats.org/officeDocument/2006/relationships" id="258" r:id="R4088f7d2c2324846"/>
    <p:sldId xmlns:r="http://schemas.openxmlformats.org/officeDocument/2006/relationships" id="259" r:id="R37976b23dc6d46cd"/>
    <p:sldId xmlns:r="http://schemas.openxmlformats.org/officeDocument/2006/relationships" id="260" r:id="Rc4ef640ab44a44a4"/>
    <p:sldId xmlns:r="http://schemas.openxmlformats.org/officeDocument/2006/relationships" id="261" r:id="Rdb16fc93eac94961"/>
    <p:sldId xmlns:r="http://schemas.openxmlformats.org/officeDocument/2006/relationships" id="262" r:id="R149f106ed3674964"/>
    <p:sldId xmlns:r="http://schemas.openxmlformats.org/officeDocument/2006/relationships" id="263" r:id="Rdd21a917810847d0"/>
    <p:sldId xmlns:r="http://schemas.openxmlformats.org/officeDocument/2006/relationships" id="264" r:id="R0a637876d950475d"/>
    <p:sldId xmlns:r="http://schemas.openxmlformats.org/officeDocument/2006/relationships" id="265" r:id="R9bd81050c578466c"/>
    <p:sldId xmlns:r="http://schemas.openxmlformats.org/officeDocument/2006/relationships" id="266" r:id="Re8397f7f663f48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4b211bf28584f76" /><Relationship Type="http://schemas.openxmlformats.org/officeDocument/2006/relationships/slideMaster" Target="/ppt/slideMasters/slideMaster1.xml" Id="Reb4aefaa473347d0" /><Relationship Type="http://schemas.openxmlformats.org/officeDocument/2006/relationships/notesMaster" Target="/ppt/notesMasters/notesMaster1.xml" Id="R6848c212a33e41e9" /><Relationship Type="http://schemas.openxmlformats.org/officeDocument/2006/relationships/presProps" Target="/ppt/presProps.xml" Id="Rce2e3ecc4a84434e" /><Relationship Type="http://schemas.openxmlformats.org/officeDocument/2006/relationships/tableStyles" Target="/ppt/tableStyles.xml" Id="R5989a13d3b5844a4" /><Relationship Type="http://schemas.openxmlformats.org/officeDocument/2006/relationships/slide" Target="/ppt/slides/slide1.xml" Id="R87a2c4e8521d4a24" /><Relationship Type="http://schemas.openxmlformats.org/officeDocument/2006/relationships/slide" Target="/ppt/slides/slide2.xml" Id="R6d34ab94a44841e1" /><Relationship Type="http://schemas.openxmlformats.org/officeDocument/2006/relationships/slide" Target="/ppt/slides/slide3.xml" Id="R4088f7d2c2324846" /><Relationship Type="http://schemas.openxmlformats.org/officeDocument/2006/relationships/slide" Target="/ppt/slides/slide4.xml" Id="R37976b23dc6d46cd" /><Relationship Type="http://schemas.openxmlformats.org/officeDocument/2006/relationships/slide" Target="/ppt/slides/slide5.xml" Id="Rc4ef640ab44a44a4" /><Relationship Type="http://schemas.openxmlformats.org/officeDocument/2006/relationships/slide" Target="/ppt/slides/slide6.xml" Id="Rdb16fc93eac94961" /><Relationship Type="http://schemas.openxmlformats.org/officeDocument/2006/relationships/slide" Target="/ppt/slides/slide7.xml" Id="R149f106ed3674964" /><Relationship Type="http://schemas.openxmlformats.org/officeDocument/2006/relationships/slide" Target="/ppt/slides/slide8.xml" Id="Rdd21a917810847d0" /><Relationship Type="http://schemas.openxmlformats.org/officeDocument/2006/relationships/slide" Target="/ppt/slides/slide9.xml" Id="R0a637876d950475d" /><Relationship Type="http://schemas.openxmlformats.org/officeDocument/2006/relationships/slide" Target="/ppt/slides/slide10.xml" Id="R9bd81050c578466c" /><Relationship Type="http://schemas.openxmlformats.org/officeDocument/2006/relationships/slide" Target="/ppt/slides/slide11.xml" Id="Re8397f7f663f48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73775eea6b46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131e2473c304923" /><Relationship Type="http://schemas.openxmlformats.org/officeDocument/2006/relationships/notesMaster" Target="/ppt/notesMasters/notesMaster1.xml" Id="R602f170dd9224b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cc612434d84e80" /><Relationship Type="http://schemas.openxmlformats.org/officeDocument/2006/relationships/notesMaster" Target="/ppt/notesMasters/notesMaster1.xml" Id="Rb7d488b112a047b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459d12f39d4179" /><Relationship Type="http://schemas.openxmlformats.org/officeDocument/2006/relationships/notesMaster" Target="/ppt/notesMasters/notesMaster1.xml" Id="Ra774ab95982640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5caa8973404bd2" /><Relationship Type="http://schemas.openxmlformats.org/officeDocument/2006/relationships/notesMaster" Target="/ppt/notesMasters/notesMaster1.xml" Id="Rffe8f01e1d2e45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0b5d2f18a6473a" /><Relationship Type="http://schemas.openxmlformats.org/officeDocument/2006/relationships/notesMaster" Target="/ppt/notesMasters/notesMaster1.xml" Id="Rae61f88d29d34a6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8a3df64ce634803" /><Relationship Type="http://schemas.openxmlformats.org/officeDocument/2006/relationships/notesMaster" Target="/ppt/notesMasters/notesMaster1.xml" Id="R64e3a91c17f9450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401427c9e4a405c" /><Relationship Type="http://schemas.openxmlformats.org/officeDocument/2006/relationships/notesMaster" Target="/ppt/notesMasters/notesMaster1.xml" Id="R37067a48d1c543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4b1e0191fed41d0" /><Relationship Type="http://schemas.openxmlformats.org/officeDocument/2006/relationships/notesMaster" Target="/ppt/notesMasters/notesMaster1.xml" Id="R64070cf4b00940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44ce5ef7727489d" /><Relationship Type="http://schemas.openxmlformats.org/officeDocument/2006/relationships/notesMaster" Target="/ppt/notesMasters/notesMaster1.xml" Id="Rfccd03b5ffdb40f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16698f8df5434d" /><Relationship Type="http://schemas.openxmlformats.org/officeDocument/2006/relationships/notesMaster" Target="/ppt/notesMasters/notesMaster1.xml" Id="Rd4848cce0f584aa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622fdbc832d4dae" /><Relationship Type="http://schemas.openxmlformats.org/officeDocument/2006/relationships/notesMaster" Target="/ppt/notesMasters/notesMaster1.xml" Id="Rde0de9158e1944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1a8502e08847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a35089450e4ed5" /><Relationship Type="http://schemas.openxmlformats.org/officeDocument/2006/relationships/slideLayout" Target="/ppt/slideLayouts/slideLayout1.xml" Id="R707baf2d116f408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7baf2d116f408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4244f265c54435" /><Relationship Type="http://schemas.openxmlformats.org/officeDocument/2006/relationships/image" Target="/ppt/media/image.png" Id="R200cc455181a41e6" /><Relationship Type="http://schemas.openxmlformats.org/officeDocument/2006/relationships/notesSlide" Target="/ppt/notesSlides/notesSlide1.xml" Id="R1551ee5f299d446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122e5bee74468e" /><Relationship Type="http://schemas.openxmlformats.org/officeDocument/2006/relationships/notesSlide" Target="/ppt/notesSlides/notesSlide2.xml" Id="R5afe2a1115a34b8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bf3d11ceab46ac" /><Relationship Type="http://schemas.openxmlformats.org/officeDocument/2006/relationships/notesSlide" Target="/ppt/notesSlides/notesSlide3.xml" Id="R685fd4d8df664c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a945fc52440cb" /><Relationship Type="http://schemas.openxmlformats.org/officeDocument/2006/relationships/notesSlide" Target="/ppt/notesSlides/notesSlide4.xml" Id="R14e3dbf1d30f4ef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b6447bae54c1f" /><Relationship Type="http://schemas.openxmlformats.org/officeDocument/2006/relationships/notesSlide" Target="/ppt/notesSlides/notesSlide5.xml" Id="R70f8bba9ce79444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052a642b9f4b33" /><Relationship Type="http://schemas.openxmlformats.org/officeDocument/2006/relationships/notesSlide" Target="/ppt/notesSlides/notesSlide6.xml" Id="R7d5f525a94574b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62be8fa2f84694" /><Relationship Type="http://schemas.openxmlformats.org/officeDocument/2006/relationships/notesSlide" Target="/ppt/notesSlides/notesSlide7.xml" Id="Rb15012b8549b4d5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cbbd9079704ba5" /><Relationship Type="http://schemas.openxmlformats.org/officeDocument/2006/relationships/notesSlide" Target="/ppt/notesSlides/notesSlide8.xml" Id="Re2a7525f72bd46a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3b3fa103024fc3" /><Relationship Type="http://schemas.openxmlformats.org/officeDocument/2006/relationships/notesSlide" Target="/ppt/notesSlides/notesSlide9.xml" Id="R91acce45feb74f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c0970547bd4554" /><Relationship Type="http://schemas.openxmlformats.org/officeDocument/2006/relationships/notesSlide" Target="/ppt/notesSlides/notesSlide10.xml" Id="Rbba01834b3a8440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84bcb200e4ca8" /><Relationship Type="http://schemas.openxmlformats.org/officeDocument/2006/relationships/notesSlide" Target="/ppt/notesSlides/notesSlide11.xml" Id="Rd6837ef719b2496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3CECA3-8DB8-41B1-9F1F-963484E27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3F4CFD-5283-4A88-9225-CB283B9F4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FF2AAB-8B9B-411A-9BDE-824284F3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Ted Talk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447EA3-DF4B-4995-8FF7-AE1B267CD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teacher turns a rainy-day science demo into a story students still remember.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A61114-B387-4C79-9B74-18FF6D33A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582C1-9866-4F7B-AD28-9F83CCDD7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FAEBB-7538-48AE-92CE-E2AE01E16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DF232B-EFE0-4B36-AC01-CE62E94A7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0cc455181a41e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7316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6AFD38B-876B-4A67-BA8E-73B19970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C6074E-06AB-4D59-A8DB-442213BD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1305A-84E8-4284-906A-81CC205B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7AE3C3-14D7-437C-A2F6-DD5C3E9F0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F17485-923C-425E-92DC-C2CD7019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ted talk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8D6E0D-4764-409A-A6E8-86B024EAF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7613B8-D060-47A8-B5E3-04C69BDE3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BA16BD-ED73-4118-B31C-51D46853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7620D3-5445-4440-85C1-E8F41C5F1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B5502A-FA37-492C-913B-6E86C1A29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B2324D-8E88-4DD9-8362-54527D1B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A268B1-8DA9-49F4-BDF8-0028ECA6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C27186-43E2-42A1-B9C7-6825A8E70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stakes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EBCFD8-27B2-4DA3-83F7-D173DBB4E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49FC17-3371-4A01-B67D-A9A55050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DD1BD0-6B36-4B72-8A97-C200AB1F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Learned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15E7BF-5B53-490D-99C3-98FCF2B66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turn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64D6E1-0E91-4D47-9F6E-FD444B790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4D56E5-FB3B-47E3-AC70-6857D8B6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7103BC-6DE3-4FE2-905A-3A964941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Call to Action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24D6B3-91B3-46E4-9073-8BBD972B2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lesson</a:t>
            </a:r>
          </a:p>
        </p:txBody>
      </p:sp>
    </p:spTree>
    <p:extLst>
      <p:ext uri="{BB962C8B-B14F-4D97-AF65-F5344CB8AC3E}">
        <p14:creationId xmlns:p14="http://schemas.microsoft.com/office/powerpoint/2010/main" val="3265760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9D93A0-7743-4B82-9B0E-1E1FE5AC9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487EB7-2473-4387-87B3-7683DA33C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F0021D-C521-460A-94E5-7595CA902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52206A-57EE-45A2-8D9C-245C1AB51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51DD27-FFC6-4A5E-B565-F60BD09BD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Make one idea feel personal and worth retelling.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3DCE95-EE59-4AFA-A613-4BFA9BDA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62DEF8-5E2E-4A4C-8230-EC950809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487188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AEDC5B-F63B-449D-AC05-E5750B48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E6E80F-A515-42A9-9ED7-746F6F5C9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8F5160-A5DF-4A09-B413-CF28B81B2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0ED6CE-50DD-4EC6-ABCB-065006D21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CDB702-11E8-414D-8A78-DB7652CC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ted talk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1B0FBD-62D4-4304-9A8C-ECAB9379C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75ABE0-D15C-4EFD-B93D-2001F5F0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AF2E6-B7DA-4B38-A542-6AE02E61F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94B4A6-8D0F-453D-AC29-9E10E4CD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ted talk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5409A8-6002-4640-8D93-A615329AA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3B76CD-C307-4231-B77D-8A4595D13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9981B5-992F-493A-B5DC-CEABE8B2A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710AE4-6692-49E9-8167-D465FE18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239F4B-118C-43F6-905C-CC5776E6E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one idea feel personal and worth ret…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B56102-BD49-4C95-A548-D95F9AA8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716BB0-45DD-4113-895A-D4553064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D0BD97-633C-4A93-AF19-E9DBC93DB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6969DE-7B08-4486-A761-D6C8A086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EC1D43-5EB8-4B89-963C-F55B0EC5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Land the takeaway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10D5F1-D74E-4E15-96A6-BDE22E64A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587033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239D37B-FC15-4E7E-9736-4B384DF2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45A3B7-FFAC-450C-B91B-2C4E411FE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ABA385-11DE-4A08-92B3-81F57C4C6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3F7D22-3C56-471B-8718-383AD225D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57995B-C42F-465F-A421-196A4B2A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935148-B41C-4667-BA31-EA05CE76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55E631-D9E7-4E8B-8967-CE1A21E3A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1E77F6-F3B4-4E7A-B533-20B3285A2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8CC168-79FB-4A99-A98C-7C360BDF1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D1160F-2B9C-4709-ADA6-1C7B7CB2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37A188-6F49-43F3-A208-405DD29D8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332AAB-DB30-4263-AAD4-7B6D5D4D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66D0F5-EDCE-47F3-A943-2075168FB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stakes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144B1-4A41-4CE2-90F4-96971A270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FD6397-93FD-4DAB-90E3-BDB83C0AA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748BCD-7379-4B5B-8AD6-212FBA24D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09C41A-CE21-45E4-B955-676951163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turn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E20238-1716-49A6-B627-450F50165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BCE830-C4B7-47FA-B512-C0432D204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130517-ACF4-4996-8B4F-C8D60E36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F477B4-A6ED-4EAD-BDF1-FC4B21F7B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lesson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F8F101-BA2E-4492-9D83-FAC4A23C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BA909E-1C3D-4BF9-B3DA-07BA599B4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0ECB3F-232A-426B-BBE1-7748D8C9E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8E786A-4124-4DFB-B8AB-43273393E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Land the takeaway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128BAD-9E54-4D24-9C64-D09168A7D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006141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0BF17C-6BA7-4910-8619-875D51456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9CCE5A-873E-4ED6-84D6-07CDFCE1E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7DFACF-122D-4A71-A21B-9BE7EF3B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9EDB8-016E-4316-ADEE-7B5A9428A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97551F-2F02-4CA6-85FD-A4220083D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ted talk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311880-C168-4706-BF09-CC434944B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2FB00-A8CE-42BB-827D-3FEEBCE42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3FC288-94E5-480C-A16B-EB164CA9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B177CC-DA76-445C-BEE7-92F9DF25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like a list of disconnected points.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E7563B-C063-4BD7-B459-132E1FF15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78DF41-A4B7-4F3B-88F7-8637A7A54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main idea arrives too late to hold attention.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73857C-9CF9-4ECF-8E96-82F1D376B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2E8FFB-9119-4C4F-8D6D-FD4635AF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9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sounds generic and easy to forget.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68D4C6-0E09-4FBF-A8FB-7314821F9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3F3387-2ABA-483B-BD42-1D1F82552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A05433-2F6C-43E0-A81F-33EB7A1C5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75A493-7A01-40F8-8158-1A332C549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3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talk opens with a vivid moment and clear tension.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22A6F1-EFF1-45EF-8D36-266CD967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F3E972-DC7C-4C64-B893-254559895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builds toward one memorable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71DBEE-7A69-41C6-A267-B8473A439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B133AC-390C-4CDB-9AF4-60E0C757D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close leaves the audience with a simple next step.</a:t>
            </a:r>
          </a:p>
        </p:txBody>
      </p:sp>
    </p:spTree>
    <p:extLst>
      <p:ext uri="{BB962C8B-B14F-4D97-AF65-F5344CB8AC3E}">
        <p14:creationId xmlns:p14="http://schemas.microsoft.com/office/powerpoint/2010/main" val="1505567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173B43-D37E-4191-9A17-94BB41F59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BD8EF-20D2-4AF3-B1C2-65FE2EEF0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2940A4-8C7E-4005-814F-406B21B3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8F6684-CFB3-4FF8-92E1-3D7B2422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94F635-4CB3-4C55-B4AA-AE6B1E0B1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A1C980-7948-40A5-AC9D-5B26E554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059394-271C-488C-90D1-4028F583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2F6120-D71F-4985-AC29-244E47116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266330-0410-4CCE-8D47-F6B612B86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B4823B-709B-4F56-847B-EC5AECFF7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way to turn lessons into stories students follow and remember.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8858C6-B99C-4F94-9FF4-C7475058B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A49847-49FA-4430-931B-51E77CBC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9D4455-59CC-4146-BCDA-A6AD67F89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4EC01E-497C-488A-B074-B4D55AD9E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8094AE-F2FD-44E9-B1FA-0A7C2DE7F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structure for sharing ideas that keeps people engaged and aligned.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E9F6BF-B7A3-4763-AD43-020FEEBC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A6E718-0F3C-4908-BC0E-A8CBC4CA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5FC22F-CEA3-48A3-AC22-0437A4246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BF01A7-7F6D-4CAF-BB02-E70D12458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SPEAKERS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2A1A14-0B30-4599-AF24-C8264AEE6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repeatable flow for shaping a talk with emotion, clarity, and purpose.</a:t>
            </a:r>
          </a:p>
        </p:txBody>
      </p:sp>
    </p:spTree>
    <p:extLst>
      <p:ext uri="{BB962C8B-B14F-4D97-AF65-F5344CB8AC3E}">
        <p14:creationId xmlns:p14="http://schemas.microsoft.com/office/powerpoint/2010/main" val="18791401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39CA840-564D-47A8-963D-F3391337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ADA1C-B2A5-4623-854D-90750A02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CBEA0E-A3BE-42E2-A4DC-33685003F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315B8E-38AF-42B3-8C32-EE6EEF063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43E0E-83FA-48A2-931D-4F7F41F27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112AEB-5458-41A5-9C65-5C26E8A34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9294B7-FA90-4670-9DC4-6A634AFE6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341D73-1DA6-40B7-98EE-E4AD57AA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DF4D39-5D47-49E3-8436-ECB80177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97211-5532-4C46-B536-B8EA10591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4AD5BC-931F-4F96-B671-704D491D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EE26AF-2FE9-480E-BC4D-CDA5BE49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E1DC8C-44B7-4A61-9361-932AAC5F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BF6A36-066C-4C07-8A72-3E9AC12E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D5AFAF-FB0D-4441-BB49-871F00E1E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85630E-32B9-46AB-8A1C-ACFAC708B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78AFFB-C412-4E5A-99D5-8080EA0C5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stakes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B25EC4-A029-4FCC-AE1D-3B26D0048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142ED1-BBD8-47A6-B61F-AE9B5AA3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944990-B741-4F5C-BB49-9E9D08B51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6E3EDE-987E-47B4-AAA2-81770AAC2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5E0866-6A4B-4459-AB55-A4B1E220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50D0F9A-0669-41A5-A1FC-7D841E51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turn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CFC28D-6DE6-42AC-AFFA-5A801233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305897-5F42-4665-8EEE-F31C858C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A10C6E0-D125-4871-8029-5901F87B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F6FE0F-6AFB-465D-95FD-815A818A3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F05FEA9-E909-4A32-A674-C86F3637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4FF262-EE59-4C0E-9718-BDE5BF5B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lesson</a:t>
            </a:r>
          </a:p>
        </p:txBody>
      </p:sp>
    </p:spTree>
    <p:extLst>
      <p:ext uri="{BB962C8B-B14F-4D97-AF65-F5344CB8AC3E}">
        <p14:creationId xmlns:p14="http://schemas.microsoft.com/office/powerpoint/2010/main" val="14454805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A0CC64-1F71-43E5-A449-691384A1C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9037BD-D524-4913-BDA4-CEEA2121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2BAD97-5661-475D-9039-6E7AC890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732603-4660-4F39-92F9-92FD89061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45668-3271-4944-BE5D-E7C120F77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73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ted talk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101A0D-8696-4626-A001-EDEAEFE78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EEB83F-D816-4F4A-B2F8-D8D65F70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9F821B-B4CD-4C60-8DBC-B25CB16AB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classroom mishap into a story that teaches curiosity?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508583-D4DC-44BC-984E-D6E3DE8E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8BC501-CC1E-4A55-ACFD-8AE4907C7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DF9DC6-E00D-4118-9A9A-406C23D86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539E21-B330-4528-B869-68733EF3D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stakes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44941E-347E-4415-A20C-FB6A73A69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4279C0-ACFC-4C74-97C7-AD6A3B24E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CA57EB-9585-4839-BFDF-B23FCE061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turn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3DA98B-8616-49D5-9800-B41DC9607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5DFA46-828C-42DB-8239-D70EC24D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3BA121-73D4-4CB0-80B6-7AEC9AB3F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Land the takeaway</a:t>
            </a:r>
          </a:p>
        </p:txBody>
      </p:sp>
    </p:spTree>
    <p:extLst>
      <p:ext uri="{BB962C8B-B14F-4D97-AF65-F5344CB8AC3E}">
        <p14:creationId xmlns:p14="http://schemas.microsoft.com/office/powerpoint/2010/main" val="1879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445A68-1169-48A7-9E68-E28688552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83A86-A5A8-4489-B2DA-CAD2E79B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C38BA6-033A-460B-A3A8-EA4039D2C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525AA7-7AB6-4847-8868-1172ACA2A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EDFB34-DC34-42C4-9668-54CCFE213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ted talk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0B7F59-C8DF-4F01-A57C-E7939745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26ED1D-ECE8-47FA-A3B3-EDC2C7896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45273D-2145-44BF-B76C-D338AD87F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4AAD83-978B-471C-A43C-BEC54F351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Find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A9F909-2B1C-44FA-AC7C-D3B6B2048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F2AA46-8E21-4532-8291-6519EAC6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F919A8-EEA8-48A2-A5D6-C531146C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3D8D40-8F4F-461E-8340-880FDAF66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AE0D0E-81B7-4B09-8CDC-6793E83CE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stakes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0878F2-F399-48AF-B520-F42718D8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9A6362-7B86-452D-8903-53314BE85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FC0F1F-3463-43A3-854D-794D6FA7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23C57-4BAD-48EF-B8FF-625564D4A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E83D3F-7AE7-4609-B3DC-6A6F4C80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turn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51326B-1B67-4319-9D17-CD5E2815B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43D18C-C499-4BFD-971D-D1994449F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0F609A-D5A0-4546-8565-2F7719B1D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0C67DE-9591-437A-B352-A23EB612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00A55B6-9FF1-42EF-BFC5-652276376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Land the takeaway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2B0202-E334-408D-BDC2-2B7BEA5C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12484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604173-298D-444A-AD2E-F144BEC0B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ED6E96-7119-4F5B-B0FB-A08B00E0F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F1FEFF-6554-4E38-95CB-62677FB6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moment. One message. One audience to move.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A3875E-B6D4-4C7A-8A56-884A3955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FEF3FA-AF57-4514-AD9D-CCBB48D6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49C984-8F87-457A-ADC8-AA1917D8B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426569-B3B1-45E7-8CCE-067B531BC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356893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2026-10-01T22:54:49.5220000Z</dcterms:created>
  <dcterms:modified xsi:type="dcterms:W3CDTF">2026-10-01T22:54:49.5220000Z</dcterms:modified>
</coreProperties>
</file>