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Default Extension="bin" ContentType="application/octet-stream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0c280ce84f5a4e9c" /><Relationship Type="http://schemas.openxmlformats.org/officeDocument/2006/relationships/extended-properties" Target="/docProps/app.xml" Id="R225bfb0b956d46f8" /><Relationship Type="http://schemas.openxmlformats.org/officeDocument/2006/relationships/officeDocument" Target="/ppt/presentation.xml" Id="R192f11af5253444c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12220d98713a477e"/>
  </p:sldMasterIdLst>
  <p:notesMasterIdLst>
    <p:notesMasterId xmlns:r="http://schemas.openxmlformats.org/officeDocument/2006/relationships" r:id="R98b96212a22b46fd"/>
  </p:notesMasterIdLst>
  <p:sldIdLst>
    <p:sldId xmlns:r="http://schemas.openxmlformats.org/officeDocument/2006/relationships" id="256" r:id="R0148808dd31440cd"/>
    <p:sldId xmlns:r="http://schemas.openxmlformats.org/officeDocument/2006/relationships" id="257" r:id="Rf6334b980be34409"/>
    <p:sldId xmlns:r="http://schemas.openxmlformats.org/officeDocument/2006/relationships" id="258" r:id="R668cb977d55c4f8f"/>
    <p:sldId xmlns:r="http://schemas.openxmlformats.org/officeDocument/2006/relationships" id="259" r:id="Ra502027ca7e74930"/>
    <p:sldId xmlns:r="http://schemas.openxmlformats.org/officeDocument/2006/relationships" id="260" r:id="R4081d90338324494"/>
    <p:sldId xmlns:r="http://schemas.openxmlformats.org/officeDocument/2006/relationships" id="261" r:id="R3483f1f963434b08"/>
    <p:sldId xmlns:r="http://schemas.openxmlformats.org/officeDocument/2006/relationships" id="262" r:id="R364ea4763b3a4249"/>
    <p:sldId xmlns:r="http://schemas.openxmlformats.org/officeDocument/2006/relationships" id="263" r:id="Rfed56a818e8a42dd"/>
    <p:sldId xmlns:r="http://schemas.openxmlformats.org/officeDocument/2006/relationships" id="264" r:id="Rd0860b62a7cc43fd"/>
    <p:sldId xmlns:r="http://schemas.openxmlformats.org/officeDocument/2006/relationships" id="265" r:id="R5912f91839344c74"/>
    <p:sldId xmlns:r="http://schemas.openxmlformats.org/officeDocument/2006/relationships" id="266" r:id="R8739f98e41ac4a6f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78979b2022ce4e6f" /><Relationship Type="http://schemas.openxmlformats.org/officeDocument/2006/relationships/slideMaster" Target="/ppt/slideMasters/slideMaster1.xml" Id="R12220d98713a477e" /><Relationship Type="http://schemas.openxmlformats.org/officeDocument/2006/relationships/notesMaster" Target="/ppt/notesMasters/notesMaster1.xml" Id="R98b96212a22b46fd" /><Relationship Type="http://schemas.openxmlformats.org/officeDocument/2006/relationships/presProps" Target="/ppt/presProps.xml" Id="Re871528d852a4219" /><Relationship Type="http://schemas.openxmlformats.org/officeDocument/2006/relationships/tableStyles" Target="/ppt/tableStyles.xml" Id="Rf1e893fbbc894e88" /><Relationship Type="http://schemas.openxmlformats.org/officeDocument/2006/relationships/slide" Target="/ppt/slides/slide1.xml" Id="R0148808dd31440cd" /><Relationship Type="http://schemas.openxmlformats.org/officeDocument/2006/relationships/slide" Target="/ppt/slides/slide2.xml" Id="Rf6334b980be34409" /><Relationship Type="http://schemas.openxmlformats.org/officeDocument/2006/relationships/slide" Target="/ppt/slides/slide3.xml" Id="R668cb977d55c4f8f" /><Relationship Type="http://schemas.openxmlformats.org/officeDocument/2006/relationships/slide" Target="/ppt/slides/slide4.xml" Id="Ra502027ca7e74930" /><Relationship Type="http://schemas.openxmlformats.org/officeDocument/2006/relationships/slide" Target="/ppt/slides/slide5.xml" Id="R4081d90338324494" /><Relationship Type="http://schemas.openxmlformats.org/officeDocument/2006/relationships/slide" Target="/ppt/slides/slide6.xml" Id="R3483f1f963434b08" /><Relationship Type="http://schemas.openxmlformats.org/officeDocument/2006/relationships/slide" Target="/ppt/slides/slide7.xml" Id="R364ea4763b3a4249" /><Relationship Type="http://schemas.openxmlformats.org/officeDocument/2006/relationships/slide" Target="/ppt/slides/slide8.xml" Id="Rfed56a818e8a42dd" /><Relationship Type="http://schemas.openxmlformats.org/officeDocument/2006/relationships/slide" Target="/ppt/slides/slide9.xml" Id="Rd0860b62a7cc43fd" /><Relationship Type="http://schemas.openxmlformats.org/officeDocument/2006/relationships/slide" Target="/ppt/slides/slide10.xml" Id="R5912f91839344c74" /><Relationship Type="http://schemas.openxmlformats.org/officeDocument/2006/relationships/slide" Target="/ppt/slides/slide11.xml" Id="R8739f98e41ac4a6f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7b7507f7729c4c97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9b8ac0821bd94278" /><Relationship Type="http://schemas.openxmlformats.org/officeDocument/2006/relationships/notesMaster" Target="/ppt/notesMasters/notesMaster1.xml" Id="R260ca9c64ad1494d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018ffb215ec64977" /><Relationship Type="http://schemas.openxmlformats.org/officeDocument/2006/relationships/notesMaster" Target="/ppt/notesMasters/notesMaster1.xml" Id="Rfcde432cceeb4c3b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61820f65eb0f492a" /><Relationship Type="http://schemas.openxmlformats.org/officeDocument/2006/relationships/notesMaster" Target="/ppt/notesMasters/notesMaster1.xml" Id="R058f756e6c1c4675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bbad6b0173f54184" /><Relationship Type="http://schemas.openxmlformats.org/officeDocument/2006/relationships/notesMaster" Target="/ppt/notesMasters/notesMaster1.xml" Id="Ra1175554a78e480a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ea7f8c51f6014176" /><Relationship Type="http://schemas.openxmlformats.org/officeDocument/2006/relationships/notesMaster" Target="/ppt/notesMasters/notesMaster1.xml" Id="R552fafc5c12d4a1b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d1dd162ccce24bcf" /><Relationship Type="http://schemas.openxmlformats.org/officeDocument/2006/relationships/notesMaster" Target="/ppt/notesMasters/notesMaster1.xml" Id="Rdb2e10ad053e493d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f53d4074e8fe4d06" /><Relationship Type="http://schemas.openxmlformats.org/officeDocument/2006/relationships/notesMaster" Target="/ppt/notesMasters/notesMaster1.xml" Id="Rd60124ed3d384af1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4a46e836759f4b67" /><Relationship Type="http://schemas.openxmlformats.org/officeDocument/2006/relationships/notesMaster" Target="/ppt/notesMasters/notesMaster1.xml" Id="R7c4ebf3bcc0a4d4b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c117a76c4f84429a" /><Relationship Type="http://schemas.openxmlformats.org/officeDocument/2006/relationships/notesMaster" Target="/ppt/notesMasters/notesMaster1.xml" Id="R0bc70075446849da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337067f7396d4efd" /><Relationship Type="http://schemas.openxmlformats.org/officeDocument/2006/relationships/notesMaster" Target="/ppt/notesMasters/notesMaster1.xml" Id="R3b752b7a7b344bbf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96c5a55dc56b4d59" /><Relationship Type="http://schemas.openxmlformats.org/officeDocument/2006/relationships/notesMaster" Target="/ppt/notesMasters/notesMaster1.xml" Id="Rde9e653dd68b4fc4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Cover template. Replace the title, subtitle and hero image. All text remains editable.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Agenda layout. Rename the four chapters to match your narrative.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Statement slide. Keep the headline short and make it the single idea people should remember.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Metric-card template. Every value is a clearly marked placeholder; replace it with sourced project data.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Roadmap layout. Replace each stage label and description while preserving the left-to-right story.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Comparison layout. Use for current/future state, option A/B, or problem/solution.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Persona-card template. Replace roles, motivations and friction points with audience research.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Storyboard template. Add one visual and one narrative beat per card.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Case-study template. Replace the example prompt with an actual challenge, action and sourced outcome.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Action-plan template. Replace sprint labels, deliverables and owners.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Closing template. End with one clear decision or call to action.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9797c219118f47fa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c19fe90a2819408f" /><Relationship Type="http://schemas.openxmlformats.org/officeDocument/2006/relationships/slideLayout" Target="/ppt/slideLayouts/slideLayout1.xml" Id="R1a1581cc6f964497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1a1581cc6f964497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b0bbe0d4c414481" /><Relationship Type="http://schemas.openxmlformats.org/officeDocument/2006/relationships/image" Target="/ppt/media/image.png" Id="R8ed3a2b7f0084ed8" /><Relationship Type="http://schemas.openxmlformats.org/officeDocument/2006/relationships/notesSlide" Target="/ppt/notesSlides/notesSlide1.xml" Id="R689bf668104e4a7f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41a09323f924268" /><Relationship Type="http://schemas.openxmlformats.org/officeDocument/2006/relationships/notesSlide" Target="/ppt/notesSlides/notesSlide2.xml" Id="Re24ab2ec789d4a9c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d8595c7c3e7435e" /><Relationship Type="http://schemas.openxmlformats.org/officeDocument/2006/relationships/notesSlide" Target="/ppt/notesSlides/notesSlide3.xml" Id="R9aba13178012402c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1afdf8c3b48456f" /><Relationship Type="http://schemas.openxmlformats.org/officeDocument/2006/relationships/notesSlide" Target="/ppt/notesSlides/notesSlide4.xml" Id="Rfdfe498af7fb4f1e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08fe6c31e6e419e" /><Relationship Type="http://schemas.openxmlformats.org/officeDocument/2006/relationships/notesSlide" Target="/ppt/notesSlides/notesSlide5.xml" Id="R4df419be98b64036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bc52a5faedc418b" /><Relationship Type="http://schemas.openxmlformats.org/officeDocument/2006/relationships/notesSlide" Target="/ppt/notesSlides/notesSlide6.xml" Id="R803d4c7688f54114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3cd2976f1834df4" /><Relationship Type="http://schemas.openxmlformats.org/officeDocument/2006/relationships/notesSlide" Target="/ppt/notesSlides/notesSlide7.xml" Id="R672fbcbb34af4274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18fe4663cf44bbf" /><Relationship Type="http://schemas.openxmlformats.org/officeDocument/2006/relationships/notesSlide" Target="/ppt/notesSlides/notesSlide8.xml" Id="R44af70ace86d4a19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e7b0affb62a40fb" /><Relationship Type="http://schemas.openxmlformats.org/officeDocument/2006/relationships/notesSlide" Target="/ppt/notesSlides/notesSlide9.xml" Id="Rf51e327c495944ed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3f6b72e084a402c" /><Relationship Type="http://schemas.openxmlformats.org/officeDocument/2006/relationships/notesSlide" Target="/ppt/notesSlides/notesSlide10.xml" Id="R664903030b4e4dd4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8cd245e67e944ae" /><Relationship Type="http://schemas.openxmlformats.org/officeDocument/2006/relationships/notesSlide" Target="/ppt/notesSlides/notesSlide11.xml" Id="R29d4b23b82c84608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0B153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55073738-CDE0-44FA-8D57-FC5459945A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2667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75DFB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E9EA83B-D1C6-412F-8AD0-44E4480B77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628650"/>
            <a:ext cx="3429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rPr>
              <a:t>YIHA TEMPLATE SERIES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F5E0248C-A45A-467A-A8A4-D80C4C2545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409700"/>
            <a:ext cx="5572125" cy="2476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35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35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Template Video Creator PPT Template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FCAE4BD-061C-472C-BEE1-F0F88CD51A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248150"/>
            <a:ext cx="5334000" cy="1009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425" b="0">
                <a:solidFill>
                  <a:srgbClr val="D8DFE9"/>
                </a:solidFill>
                <a:latin typeface="Helvetica Neue"/>
                <a:ea typeface="Helvetica Neue"/>
                <a:cs typeface="Helvetica Neue"/>
              </a:defRPr>
            </a:pPr>
            <a:r>
              <a:rPr sz="1425" b="0">
                <a:solidFill>
                  <a:srgbClr val="D8DFE9"/>
                </a:solidFill>
                <a:latin typeface="Helvetica Neue"/>
                <a:ea typeface="Helvetica Neue"/>
                <a:cs typeface="Helvetica Neue"/>
              </a:rPr>
              <a:t>A small bakery team turns weekly product clips into a simple, repeatable video workflow.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3F692B24-1B79-4921-8C50-92D8CDB3F5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5791200"/>
            <a:ext cx="1619250" cy="304800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F7F8FF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50564598-31B6-4CAA-B380-12296C8E44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5857875"/>
            <a:ext cx="13906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3636"/>
          </a:bodyPr>
          <a:lstStyle xmlns:a="http://schemas.openxmlformats.org/drawingml/2006/main"/>
          <a:p xmlns:a="http://schemas.openxmlformats.org/drawingml/2006/main">
            <a:pPr algn="ctr">
              <a:def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11 EDITABLE SLIDES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4855734B-42B3-4960-8442-048D3E3495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57450" y="5791200"/>
            <a:ext cx="1409700" cy="304800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F7F8FF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B3B4F190-826D-4667-BA20-79F669B10A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71750" y="5857875"/>
            <a:ext cx="11811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3636"/>
          </a:bodyPr>
          <a:lstStyle xmlns:a="http://schemas.openxmlformats.org/drawingml/2006/main"/>
          <a:p xmlns:a="http://schemas.openxmlformats.org/drawingml/2006/main">
            <a:pPr algn="ctr">
              <a:def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COBALT TYPE</a:t>
            </a:r>
          </a:p>
        </p:txBody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8ed3a2b7f0084ed8"/>
          <a:srcRect xmlns:a="http://schemas.openxmlformats.org/drawingml/2006/main" l="26871" t="0" r="26871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6858000" y="647700"/>
            <a:ext cx="4572000" cy="55626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7548587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7F8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DDFC11FE-DE4B-4D67-AF8A-EC3FB13738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ABCEE21-F2AE-410C-B174-689340542D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OVERVIEW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20BF78DD-DF01-499E-BCB9-71A72C9FE5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1844DBF-AD89-4C4D-AE3C-207DE44128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START HERE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D591C776-B9ED-4D4C-ACA8-C31446B9A9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template video creator in four chapters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8E6A1057-5AAA-466E-B826-D87E1EFF9B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288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E4E9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1CFEC7C1-1009-4CA4-84D2-01568454EF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4384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311471CF-2823-406B-AEE6-4688EE345C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24574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Project Brief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2A209B38-FC41-4DE1-A72E-50FADD176D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29146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Pick the story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283CA279-AB47-4E56-A1C7-4542B18BAA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22288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FFE5E8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363BD283-04A4-4E50-9CA8-D8A37DC4A2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24384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87E07A78-EB95-4DFA-9C83-7D07B8679F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24574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Clip Assembly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91B6EEE4-9CD2-429B-8D65-D8853E3B10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29146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Gather quick clips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2E019AD3-ED3B-45E0-9951-499AA04D49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9814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E4E9FF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7CCB2DD7-E588-4CF7-BC47-FA16A82269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1910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CA76E2A8-56FB-41FC-88EA-A0FFF7969A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42100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Brand Finish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E3207058-1682-4A8F-8D05-9D508F6895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46672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Trim and arrange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8D299DFB-183C-4EDD-A58B-AFD47E7536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39814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FFE5E8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460A1F2C-285A-4AB0-8756-10F80C4C8E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41910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1AC61634-462F-42C4-BFB4-DA73ACE729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2100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Publish Plan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5E175B5E-BDEC-4E96-A9CD-1072E0B3D1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6672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Add titles and music</a:t>
            </a:r>
          </a:p>
        </p:txBody>
      </p:sp>
    </p:spTree>
    <p:extLst>
      <p:ext uri="{BB962C8B-B14F-4D97-AF65-F5344CB8AC3E}">
        <p14:creationId xmlns:p14="http://schemas.microsoft.com/office/powerpoint/2010/main" val="136805011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375DFB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46A11DD6-6836-4069-AC25-CDE1AC76AE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764ED0A-CDD0-4447-9B8B-434FC76B9B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rPr>
              <a:t>BIG IDEA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67867C92-5668-4CC8-8833-7F9AA16A15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0B0940B-9C79-4391-A4DD-77B62FEA62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066800"/>
            <a:ext cx="3048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0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ONE IDEA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1CC8147-8A6C-4A04-B074-81C19CB980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619250"/>
            <a:ext cx="8286750" cy="2381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3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43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Plan, edit, and publish short videos with one clear process.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C57B483-90DF-4125-9069-A7C03DD1A3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724400"/>
            <a:ext cx="10744200" cy="1200150"/>
          </a:xfrm>
          <a:prstGeom xmlns:a="http://schemas.openxmlformats.org/drawingml/2006/main" prst="roundRect">
            <a:avLst>
              <a:gd name="adj" fmla="val 634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753E5A41-1575-424F-8403-B61BE4EBCB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" y="5048250"/>
            <a:ext cx="97155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Use this page for the core message, campaign promise, or thesis that frames the rest of the deck.</a:t>
            </a:r>
          </a:p>
        </p:txBody>
      </p:sp>
    </p:spTree>
    <p:extLst>
      <p:ext uri="{BB962C8B-B14F-4D97-AF65-F5344CB8AC3E}">
        <p14:creationId xmlns:p14="http://schemas.microsoft.com/office/powerpoint/2010/main" val="518102743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7F8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EFD6853C-DD27-43D1-A356-1F801688E2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81B9C26-EB0B-41B3-B7F6-2E0CF86640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SNAPSHOT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618E40B2-D0F0-4238-A693-314764ADAA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2D54354-EEF8-4F13-AB14-E26446AC75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AT A GLANCE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522959B-DF15-44C7-8B3E-CA896EE855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Three lenses on template video creator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7DCDE2C-90E1-4A34-B2A9-283AF0CB51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E4E9FF"/>
            </a:solidFill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EBD941D1-3952-403C-8E0E-B62E8D3E60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F800240A-56A2-419C-BA12-2F82E2F39A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PRIMARY TOPIC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93F97BE8-EFBC-4AAB-967A-5C5D34180B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template video creator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1E2DEFEF-168F-4F0C-8FD2-C7CE84BEF7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64B25C9E-4314-41E1-9711-162FB393C3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53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0B1533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FDAB8FF5-3DE6-496C-A5B4-1A271A361D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F27AC0B1-B936-4AAF-B557-C397AE5D1B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D2D9E3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D2D9E3"/>
                </a:solidFill>
                <a:latin typeface="Helvetica Neue"/>
                <a:ea typeface="Helvetica Neue"/>
                <a:cs typeface="Helvetica Neue"/>
              </a:rPr>
              <a:t>CONTENT ANGLE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7C1E37AA-90DF-4BBF-ABCD-02741A12A6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Plan, edit, and publish short videos with…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6A318D50-872F-454B-9B98-0B6514B377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47453DF6-4C11-4B1D-8AFB-518CEFFADA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E4E9FF"/>
            </a:solidFill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FE23859F-484C-44C7-B8C4-18F0B09BF8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E5218FB6-B503-4E07-A6E9-0BAF7971B1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NEXT ACTION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09F698C0-5C88-41F0-89A6-117A04C703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Video &amp; Film: Review and export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F6056D8D-69C7-4AD6-9A55-72E8D65192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</p:spTree>
    <p:extLst>
      <p:ext uri="{BB962C8B-B14F-4D97-AF65-F5344CB8AC3E}">
        <p14:creationId xmlns:p14="http://schemas.microsoft.com/office/powerpoint/2010/main" val="1242411449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DDD9C579-EC44-49F2-A2F1-C5EAC73636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BBAB0E4-DA62-4912-8D25-1C29F52285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ROADMAP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139B67E0-6170-4824-B6DC-7240513B89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05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A4E348B-8C20-4696-8364-96FCAE7A1C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FROM IDEA TO IMPACT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07B76C0-8173-4BD2-8AD3-210E2352F1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A five-stage Video &amp; Film workflow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8048F3F-1BF1-4F9C-83DF-BF7E2C40EA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" y="3248025"/>
            <a:ext cx="9620250" cy="76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4E9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25EEA608-C932-4598-BD07-9566E5E293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B1533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63D3D7EB-6C77-4565-BED0-3E4F4CECD8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DCB2F3F0-334A-4DE8-81F5-3906171C62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Pick the story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E3B96E5F-550C-4454-875A-994CCB73F6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DISCOVER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64305E6B-B659-4CD2-A90A-DD1B920490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861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B1533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486BAA2B-2AD5-4E5D-BF66-A925477658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861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1FC906C0-8E67-4F2C-AB3D-29A2319360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956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Gather quick clips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703EA7A4-AF1C-4160-BC96-566D20EFAF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956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FRAME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A8A078DC-58D1-4F6A-B0A4-17CE26455B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375DFB"/>
          </a:solidFill>
          <a:ln xmlns:a="http://schemas.openxmlformats.org/drawingml/2006/main" w="0">
            <a:noFill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B4BA537D-53D9-4A55-BF6B-6C4AF43180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0C16A9D5-0FD1-405E-AF50-6A6B6D65CB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Trim and arrange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B076A380-16BC-433C-A299-DFCDBDBCAA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CREATE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350599E9-1CB2-414A-8FA9-4976ED11F5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533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B1533"/>
          </a:solidFill>
          <a:ln xmlns:a="http://schemas.openxmlformats.org/drawingml/2006/main" w="0">
            <a:noFill/>
          </a:ln>
        </p:spPr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58664F42-F95A-4576-A515-99B7B531C3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533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4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49CEBAF6-D230-4923-806D-A9489A58F2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Add titles and music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1CF212CD-F87F-482C-ADF0-F6F986E5E0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LAUNCH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4E764C74-60C7-431C-9A10-F5066C7547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869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B1533"/>
          </a:solidFill>
          <a:ln xmlns:a="http://schemas.openxmlformats.org/drawingml/2006/main" w="0">
            <a:noFill/>
          </a:ln>
        </p:spPr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7C4C4D85-FBF1-45F4-8B88-BDB9B36A13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869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5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CE8E8CC2-FE24-4292-96F1-D5E516A4DD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964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Review and export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CC363F60-3A58-421F-AE60-0063FFCFA4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964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LEARN</a:t>
            </a:r>
          </a:p>
        </p:txBody>
      </p:sp>
    </p:spTree>
    <p:extLst>
      <p:ext uri="{BB962C8B-B14F-4D97-AF65-F5344CB8AC3E}">
        <p14:creationId xmlns:p14="http://schemas.microsoft.com/office/powerpoint/2010/main" val="693894395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7F8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509773DD-5A34-4A04-9F1A-86D461BA44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3758398-6402-451E-845B-6675991BB5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COMPARISON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8AD0A485-B183-41DE-BC17-55D87A5258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06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2DBE39D-39E4-48D0-8637-4586A8A95D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CHOOSE THE STRONGER PATH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2E9B71BF-EA3E-4285-9396-48475D35AF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template video creator: before and after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BDCBA755-80B9-4F62-9569-A03DBCEAD3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152650"/>
            <a:ext cx="5238750" cy="3619500"/>
          </a:xfrm>
          <a:prstGeom xmlns:a="http://schemas.openxmlformats.org/drawingml/2006/main" prst="roundRect">
            <a:avLst>
              <a:gd name="adj" fmla="val 210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D1AD5F1F-83F5-4DFA-AEE5-100E74B302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2457450"/>
            <a:ext cx="4476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94A3B8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94A3B8"/>
                </a:solidFill>
                <a:latin typeface="Helvetica Neue"/>
                <a:ea typeface="Helvetica Neue"/>
                <a:cs typeface="Helvetica Neue"/>
              </a:rPr>
              <a:t>BEFORE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9C7902EB-B6F8-4C05-90BB-AB14C98B8D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1432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0799BB5E-2C10-4A6B-A3A0-156D44C205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31051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7697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Clips are scattered across phones and drives.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55292B95-E39C-42D8-BA5A-6825452D05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88620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70D63F7E-A012-4BB3-A52D-5C72C5B7E4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384810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Each video starts from scratch.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BE92C8C7-640F-4601-A394-32C7A5EEDC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46291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3095479A-96EC-4E66-BF49-BF55254AC5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45910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0737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Brand style changes from one post to the next.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EFA83647-185C-4E76-B36E-DCED6FBCB6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67450" y="2152650"/>
            <a:ext cx="5238750" cy="3619500"/>
          </a:xfrm>
          <a:prstGeom xmlns:a="http://schemas.openxmlformats.org/drawingml/2006/main" prst="roundRect">
            <a:avLst>
              <a:gd name="adj" fmla="val 2105"/>
            </a:avLst>
          </a:prstGeom>
          <a:solidFill xmlns:a="http://schemas.openxmlformats.org/drawingml/2006/main">
            <a:srgbClr val="0B1533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9EEDD7DD-14C5-42C9-9683-A9C90F835B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2457450"/>
            <a:ext cx="4476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rPr>
              <a:t>AFTER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02CDBCD4-3D0C-4FD1-9F5B-4F3C6F8ED7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31432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45B69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F2262D90-B6CF-42A5-A30C-884BD2AE4B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31051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4032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Footage is organized into one shared workflow.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F75FC8E1-2235-4255-8FF2-B55181B2CF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388620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45B69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EEBCE314-6EB6-4FB7-A8E8-7EFBE4E7B3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384810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8892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Each edit follows the same easy sequence.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4219C15D-F21A-4641-A07F-977C5776BC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46291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45B69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189D2781-7485-42F3-BE3C-5D33881557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45910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5062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The final video feels consistent and polished.</a:t>
            </a:r>
          </a:p>
        </p:txBody>
      </p:sp>
    </p:spTree>
    <p:extLst>
      <p:ext uri="{BB962C8B-B14F-4D97-AF65-F5344CB8AC3E}">
        <p14:creationId xmlns:p14="http://schemas.microsoft.com/office/powerpoint/2010/main" val="454597872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8BE24B67-54F7-4EE4-AE06-FAE63C2E25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F39A288-85F2-43EC-80BB-5ADA25F859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AUDIENCE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095C7DEE-C783-476E-889A-91F46F37D4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07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7A9D8D2-7120-4401-B201-5661AB981A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DESIGN FOR REAL PEOPLE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5E61D76-1B60-4E71-891A-7D00484B98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Three audience lenses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69E547E6-4C12-4A93-8996-3D719C6A48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F7F8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7F5B0915-0F47-44D6-9543-EDE4958918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B1533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E9F5C37D-EC4B-4F8B-9B2B-AFA0BD12E5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2C800130-067E-4FB5-B6A3-978A03458F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MARKETING LEAD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6D32E6E8-60EA-449A-B665-1D3C03CC15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Needs a clean way to turn raw footage into on-brand promos.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CFB68B03-F424-40B4-9999-8DD1658A96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53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E4E9FF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B515B648-D9B1-470B-8EAA-CB25A523F3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375DFB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26CFDBD2-3F4D-48DE-A916-0A941A37EB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74AD6A22-E98C-4A25-B041-4D0AB99C76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CONTENT CREATOR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FA40037A-270B-41E4-90A9-E48211C7DD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Needs a simple structure for building short videos fast.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6EC77C7A-06AC-41D0-8695-871C6B983D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F7F8FF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E3763299-2D2F-4CA5-985F-9B87C16466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B1533"/>
          </a:solidFill>
          <a:ln xmlns:a="http://schemas.openxmlformats.org/drawingml/2006/main" w="0">
            <a:noFill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792A3C3A-387C-4BD6-87B4-4787DE0C89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62D7E6FD-36D0-42D0-B896-0CA1CC8FE1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SMALL BUSINESS OWNER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81089422-C92E-4933-B1D9-DA5E0E33B0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Needs a clear template to showcase products without a big team.</a:t>
            </a:r>
          </a:p>
        </p:txBody>
      </p:sp>
    </p:spTree>
    <p:extLst>
      <p:ext uri="{BB962C8B-B14F-4D97-AF65-F5344CB8AC3E}">
        <p14:creationId xmlns:p14="http://schemas.microsoft.com/office/powerpoint/2010/main" val="191117426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0B153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05DAC826-5B99-4EE0-9B59-BA931812E5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4EE8552-953C-42D6-B989-30005EC7A0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rPr>
              <a:t>STORYBOARD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07456DF4-FEAE-44FE-B9BF-0596DF06EC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rPr>
              <a:t>08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476334D-26A4-4119-9215-89FC7E2F29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rPr>
              <a:t>BUILD THE STORY BEAT BY BEAT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E6B0823-0D31-4FE2-AEB7-55D6CC4348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Four scenes, one coherent arc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CD01E1D-67BF-45B3-A795-C56464E465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E95E0085-03B4-4DA8-A94A-F6043788DB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641E2B15-7BD4-44C0-A7B2-EE5766DC94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E4E9FF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7AE85EC8-F722-45F7-80C2-37CE9F3F7F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493ECA1E-26BF-4F6D-9C69-54BA88EDC1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HOOK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373CE6A7-77B1-4ED2-8E9B-967F90CBFC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Pick the story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EB47E371-ADB9-408D-BE34-836FE7287D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09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E4E9FF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E580C915-32FA-4084-8663-3D134E17B1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5107C98A-0790-4976-8C96-73926696A8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FFE5E8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982DAB61-CE86-4747-AB30-4307841B04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147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A485AD96-F8CE-4ECA-9864-AC91FEAF1C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TENSION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144A32A9-C40C-48AA-8F88-483CA86295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Gather quick clips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7A6DC73C-BAA6-4966-9A11-238F1A68FF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16336B05-D17E-4365-A2A4-00F980FE63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5F74F8AE-FEDF-41AB-B686-D5D8E1A152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E4E9FF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C808C09D-3BF3-4C1F-BDC6-63DF213599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198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A1F88759-0E27-40FA-99F0-3BCBAE866D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REVEAL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B46391CD-702C-4A96-AAAA-DE34922F75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Trim and arrange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CBBAD8D2-9372-477D-9156-DFD035A87B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E4E9FF"/>
          </a:solidFill>
          <a:ln xmlns:a="http://schemas.openxmlformats.org/drawingml/2006/main" w="0">
            <a:noFill/>
          </a:ln>
        </p:spPr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0597FD50-C017-4D42-982F-A759B41B64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65B70AE5-FFB5-457E-9205-0274CD6326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FFE5E8"/>
          </a:solidFill>
          <a:ln xmlns:a="http://schemas.openxmlformats.org/drawingml/2006/main" w="0">
            <a:noFill/>
          </a:ln>
        </p:spPr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7EE9ED40-44A1-4919-A116-C5A5DDEFA8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249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07167D47-4D18-4D16-A01B-FF8ACEA6EC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ACTION</a:t>
            </a:r>
          </a:p>
        </p:txBody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81E4FCAB-D2F7-48FC-8055-B8ED3C9B88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Add titles and music</a:t>
            </a:r>
          </a:p>
        </p:txBody>
      </p:sp>
    </p:spTree>
    <p:extLst>
      <p:ext uri="{BB962C8B-B14F-4D97-AF65-F5344CB8AC3E}">
        <p14:creationId xmlns:p14="http://schemas.microsoft.com/office/powerpoint/2010/main" val="621880682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F7F8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76596F06-750A-4C46-AF7F-5A4A93E2E2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B662DE2-2260-4857-AE6F-566F18389B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CASE STUDY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B50322E6-38A2-4245-865D-AD95290B13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09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85C3039-4BCA-4D48-98B0-904D77E899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TURN THE IDEA INTO A PROOF POINT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9BCA385-264D-481C-9F83-7A3392A3E1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template video creator: a compact case-study structure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C097FE5-A360-46B1-82AF-7174D569E4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09800"/>
            <a:ext cx="4152900" cy="3657600"/>
          </a:xfrm>
          <a:prstGeom xmlns:a="http://schemas.openxmlformats.org/drawingml/2006/main" prst="roundRect">
            <a:avLst>
              <a:gd name="adj" fmla="val 2083"/>
            </a:avLst>
          </a:prstGeom>
          <a:solidFill xmlns:a="http://schemas.openxmlformats.org/drawingml/2006/main">
            <a:srgbClr val="0B1533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1B4BF86-46D0-48D0-94A8-95D572C6F1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2590800"/>
            <a:ext cx="33337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rPr>
              <a:t>THE CHALLENGE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F1718511-A8CB-4CAC-81E5-DFDD52AAD6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086100"/>
            <a:ext cx="3219450" cy="1314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9167"/>
          </a:bodyPr>
          <a:lstStyle xmlns:a="http://schemas.openxmlformats.org/drawingml/2006/main"/>
          <a:p xmlns:a="http://schemas.openxmlformats.org/drawingml/2006/main">
            <a:pPr algn="l">
              <a:defRPr sz="22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22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How can a bakery team turn one product shoot into a repeatable weekly video?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140F3C65-1F9C-46B5-B185-625E646053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4857750"/>
            <a:ext cx="318135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125" b="0">
                <a:solidFill>
                  <a:srgbClr val="C9D2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1125" b="0">
                <a:solidFill>
                  <a:srgbClr val="C9D2DE"/>
                </a:solidFill>
                <a:latin typeface="Helvetica Neue"/>
                <a:ea typeface="Helvetica Neue"/>
                <a:cs typeface="Helvetica Neue"/>
              </a:rPr>
              <a:t>Add the real constraint, audience and baseline here.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2C6C4606-7A75-4227-B5E2-017F743348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224790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2173D4B3-5FA6-4567-88CB-B5E6FD6167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222885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Insight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C81FC46E-B0B8-46E1-898D-EDA5242242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264795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Gather quick clips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2E1B22BB-5D50-4863-A6FF-F0F672F65F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344805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23104A7B-0FC6-4391-84AC-159B3BE8C6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342900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Move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ADAF9EAD-EC42-4552-9722-ED5C70DE23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384810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Trim and arrange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ABF18198-9C07-45AE-9261-3317FE69F4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464820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AEE79BAE-9C7A-4FED-BD05-80A47955FD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462915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Result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351BE9AF-3C48-403E-8B14-44D750BBF8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504825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Review and export</a:t>
            </a:r>
          </a:p>
        </p:txBody>
      </p:sp>
    </p:spTree>
    <p:extLst>
      <p:ext uri="{BB962C8B-B14F-4D97-AF65-F5344CB8AC3E}">
        <p14:creationId xmlns:p14="http://schemas.microsoft.com/office/powerpoint/2010/main" val="1120660696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161A514D-EB31-4D82-897E-30AC17EBBE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C58987F-F52B-4882-9127-5CD9E69341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ACTION PLAN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4398CA62-697F-4381-85C2-30296B947C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10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3EF5D00-C308-4039-8550-A5D14A3D4B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MOVE IN FOUR FOCUSED SPRINTS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63A168B-C429-48CD-A55E-D7F3C28C98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template video creator: a practical action plan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A010EFF0-5064-45E2-A915-596F77F1DB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7F8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618FB93B-576D-4F46-815B-4AB194F524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WEEK 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6A99EDCD-D6B5-4B93-AD94-131964A1DA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ALIGN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2BB570F0-D0CA-417D-B26C-AB48FD1FE8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Pick the story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7AB0A459-95EA-4235-9D19-EB3E6AC31A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2FB542A5-6F3A-4CAA-8DCD-5533194ECF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09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7F8FF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849575E1-C3BC-488B-B104-AB7C99902B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WEEK 02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801E3A0C-26DF-41FB-9E7F-CB3E609817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BUILD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7A590650-9916-4ADF-BDEC-771FEDFBD2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Gather quick clips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EDF9D66D-5B16-422E-801A-C319C387C4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604D098E-E8B5-4986-9946-B44458C19D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7F8FF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A3582A16-CD02-428C-8D7A-A047F4BD22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WEEK 03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6608A09C-AAB1-48CD-A5D4-276E4ABCDB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SHIP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474E5A8C-D241-4DCF-A3DE-8CE3F2A414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Trim and arrange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BFA24A06-69F5-4EC8-8D6E-5618EF376C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3F19B407-EFE9-4A60-A5F7-2A131FE66A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375DFB"/>
          </a:solidFill>
          <a:ln xmlns:a="http://schemas.openxmlformats.org/drawingml/2006/main" w="0">
            <a:noFill/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E0632953-FFCA-457A-B85D-E31F32D209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WEEK 04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83368654-1A35-4662-8388-C0DA851152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LEARN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2E1507A5-0E92-4E23-A3AF-A37AB010FA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Review and export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C7E9DC28-40D4-41EA-AA4C-3E0E02057C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</p:spTree>
    <p:extLst>
      <p:ext uri="{BB962C8B-B14F-4D97-AF65-F5344CB8AC3E}">
        <p14:creationId xmlns:p14="http://schemas.microsoft.com/office/powerpoint/2010/main" val="1393490793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0B153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B76240D0-0168-4DD1-9841-67E72EE204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2667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75DFB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BB6EE86-7F61-439E-8AAB-9FF1464931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781050"/>
            <a:ext cx="4953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rPr>
              <a:t>MAKE THE NEXT SLIDE COUNT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0AEDE567-6E68-4545-8F46-E45E27B3CE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1714500"/>
            <a:ext cx="9715500" cy="1905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2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42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A simple process keeps every video clear and on brand.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FC27E29-6FC8-408A-B004-E8BC3DA341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3790950"/>
            <a:ext cx="65722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0">
                <a:solidFill>
                  <a:srgbClr val="CFD8E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0">
                <a:solidFill>
                  <a:srgbClr val="CFD8E5"/>
                </a:solidFill>
                <a:latin typeface="Helvetica Neue"/>
                <a:ea typeface="Helvetica Neue"/>
                <a:cs typeface="Helvetica Neue"/>
              </a:rPr>
              <a:t>Replace this closing message with a decision, invitation, or single next step.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38AFDF35-44B0-45FF-851B-EE5B994956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5219700"/>
            <a:ext cx="3067050" cy="590550"/>
          </a:xfrm>
          <a:prstGeom xmlns:a="http://schemas.openxmlformats.org/drawingml/2006/main" prst="roundRect">
            <a:avLst>
              <a:gd name="adj" fmla="val 12903"/>
            </a:avLst>
          </a:prstGeom>
          <a:solidFill xmlns:a="http://schemas.openxmlformats.org/drawingml/2006/main">
            <a:srgbClr val="375DFB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3B1D7A53-2915-489F-A0C2-250AF3A721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5410200"/>
            <a:ext cx="26479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308"/>
          </a:bodyPr>
          <a:lstStyle xmlns:a="http://schemas.openxmlformats.org/drawingml/2006/main"/>
          <a:p xmlns:a="http://schemas.openxmlformats.org/drawingml/2006/main">
            <a:pPr algn="ctr">
              <a:defRPr sz="9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ADD YOUR CALL TO ACTION →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31827B6E-234D-4990-8923-35214A5BEB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58250" y="5943600"/>
            <a:ext cx="2571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308"/>
          </a:bodyPr>
          <a:lstStyle xmlns:a="http://schemas.openxmlformats.org/drawingml/2006/main"/>
          <a:p xmlns:a="http://schemas.openxmlformats.org/drawingml/2006/main">
            <a:pPr algn="r">
              <a:defRPr sz="9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yiha.ai/slides</a:t>
            </a:r>
          </a:p>
        </p:txBody>
      </p:sp>
    </p:spTree>
    <p:extLst>
      <p:ext uri="{BB962C8B-B14F-4D97-AF65-F5344CB8AC3E}">
        <p14:creationId xmlns:p14="http://schemas.microsoft.com/office/powerpoint/2010/main" val="1037907543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2026-10-01T19:48:55.1840000Z</dcterms:created>
  <dcterms:modified xsi:type="dcterms:W3CDTF">2026-10-01T19:48:55.1840000Z</dcterms:modified>
</coreProperties>
</file>