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1907cae2d0e4af4" /><Relationship Type="http://schemas.openxmlformats.org/officeDocument/2006/relationships/extended-properties" Target="/docProps/app.xml" Id="R1e130e63ba6d4f6a" /><Relationship Type="http://schemas.openxmlformats.org/officeDocument/2006/relationships/officeDocument" Target="/ppt/presentation.xml" Id="R97fff594bb3f4bf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a1e7e4e4cd477b"/>
  </p:sldMasterIdLst>
  <p:notesMasterIdLst>
    <p:notesMasterId xmlns:r="http://schemas.openxmlformats.org/officeDocument/2006/relationships" r:id="Ra3a284d8acef4b7e"/>
  </p:notesMasterIdLst>
  <p:sldIdLst>
    <p:sldId xmlns:r="http://schemas.openxmlformats.org/officeDocument/2006/relationships" id="256" r:id="R1e0c75c9db9940e0"/>
    <p:sldId xmlns:r="http://schemas.openxmlformats.org/officeDocument/2006/relationships" id="257" r:id="R43183028ba174aca"/>
    <p:sldId xmlns:r="http://schemas.openxmlformats.org/officeDocument/2006/relationships" id="258" r:id="R8f80407218d14739"/>
    <p:sldId xmlns:r="http://schemas.openxmlformats.org/officeDocument/2006/relationships" id="259" r:id="R6148f8bda4414836"/>
    <p:sldId xmlns:r="http://schemas.openxmlformats.org/officeDocument/2006/relationships" id="260" r:id="R552f39f403aa4475"/>
    <p:sldId xmlns:r="http://schemas.openxmlformats.org/officeDocument/2006/relationships" id="261" r:id="R5d3b7da5a20c4b29"/>
    <p:sldId xmlns:r="http://schemas.openxmlformats.org/officeDocument/2006/relationships" id="262" r:id="R6ec49f4da4ce4c70"/>
    <p:sldId xmlns:r="http://schemas.openxmlformats.org/officeDocument/2006/relationships" id="263" r:id="R4bf7f6a35d594d31"/>
    <p:sldId xmlns:r="http://schemas.openxmlformats.org/officeDocument/2006/relationships" id="264" r:id="R27636434c24048aa"/>
    <p:sldId xmlns:r="http://schemas.openxmlformats.org/officeDocument/2006/relationships" id="265" r:id="R6ad43cb0dab74d11"/>
    <p:sldId xmlns:r="http://schemas.openxmlformats.org/officeDocument/2006/relationships" id="266" r:id="R715a1a29341444d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eb419161ef41fa" /><Relationship Type="http://schemas.openxmlformats.org/officeDocument/2006/relationships/slideMaster" Target="/ppt/slideMasters/slideMaster1.xml" Id="R99a1e7e4e4cd477b" /><Relationship Type="http://schemas.openxmlformats.org/officeDocument/2006/relationships/notesMaster" Target="/ppt/notesMasters/notesMaster1.xml" Id="Ra3a284d8acef4b7e" /><Relationship Type="http://schemas.openxmlformats.org/officeDocument/2006/relationships/presProps" Target="/ppt/presProps.xml" Id="R67d76f78c32d44ea" /><Relationship Type="http://schemas.openxmlformats.org/officeDocument/2006/relationships/tableStyles" Target="/ppt/tableStyles.xml" Id="R574abaae8cf34060" /><Relationship Type="http://schemas.openxmlformats.org/officeDocument/2006/relationships/slide" Target="/ppt/slides/slide1.xml" Id="R1e0c75c9db9940e0" /><Relationship Type="http://schemas.openxmlformats.org/officeDocument/2006/relationships/slide" Target="/ppt/slides/slide2.xml" Id="R43183028ba174aca" /><Relationship Type="http://schemas.openxmlformats.org/officeDocument/2006/relationships/slide" Target="/ppt/slides/slide3.xml" Id="R8f80407218d14739" /><Relationship Type="http://schemas.openxmlformats.org/officeDocument/2006/relationships/slide" Target="/ppt/slides/slide4.xml" Id="R6148f8bda4414836" /><Relationship Type="http://schemas.openxmlformats.org/officeDocument/2006/relationships/slide" Target="/ppt/slides/slide5.xml" Id="R552f39f403aa4475" /><Relationship Type="http://schemas.openxmlformats.org/officeDocument/2006/relationships/slide" Target="/ppt/slides/slide6.xml" Id="R5d3b7da5a20c4b29" /><Relationship Type="http://schemas.openxmlformats.org/officeDocument/2006/relationships/slide" Target="/ppt/slides/slide7.xml" Id="R6ec49f4da4ce4c70" /><Relationship Type="http://schemas.openxmlformats.org/officeDocument/2006/relationships/slide" Target="/ppt/slides/slide8.xml" Id="R4bf7f6a35d594d31" /><Relationship Type="http://schemas.openxmlformats.org/officeDocument/2006/relationships/slide" Target="/ppt/slides/slide9.xml" Id="R27636434c24048aa" /><Relationship Type="http://schemas.openxmlformats.org/officeDocument/2006/relationships/slide" Target="/ppt/slides/slide10.xml" Id="R6ad43cb0dab74d11" /><Relationship Type="http://schemas.openxmlformats.org/officeDocument/2006/relationships/slide" Target="/ppt/slides/slide11.xml" Id="R715a1a29341444d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4b9532503ee4f9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3ef8189caa47f2" /><Relationship Type="http://schemas.openxmlformats.org/officeDocument/2006/relationships/notesMaster" Target="/ppt/notesMasters/notesMaster1.xml" Id="R78f99e2fc8ea45f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8c71d5dca9440d4" /><Relationship Type="http://schemas.openxmlformats.org/officeDocument/2006/relationships/notesMaster" Target="/ppt/notesMasters/notesMaster1.xml" Id="Rebe4181ddc004b1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cabcf303d5144c5" /><Relationship Type="http://schemas.openxmlformats.org/officeDocument/2006/relationships/notesMaster" Target="/ppt/notesMasters/notesMaster1.xml" Id="R6033da256e1f4eb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0bc26529771483b" /><Relationship Type="http://schemas.openxmlformats.org/officeDocument/2006/relationships/notesMaster" Target="/ppt/notesMasters/notesMaster1.xml" Id="Rafdef941b9074e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4d8d2a0db3f43bb" /><Relationship Type="http://schemas.openxmlformats.org/officeDocument/2006/relationships/notesMaster" Target="/ppt/notesMasters/notesMaster1.xml" Id="R044deb49bae04b4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25e988e6d5b4c62" /><Relationship Type="http://schemas.openxmlformats.org/officeDocument/2006/relationships/notesMaster" Target="/ppt/notesMasters/notesMaster1.xml" Id="R589772bdacaa422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62389c6d01b40b5" /><Relationship Type="http://schemas.openxmlformats.org/officeDocument/2006/relationships/notesMaster" Target="/ppt/notesMasters/notesMaster1.xml" Id="Rccb9e872d3f74e8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c27aab297a34599" /><Relationship Type="http://schemas.openxmlformats.org/officeDocument/2006/relationships/notesMaster" Target="/ppt/notesMasters/notesMaster1.xml" Id="Re79245e64cf04a1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a9512c74a7e4378" /><Relationship Type="http://schemas.openxmlformats.org/officeDocument/2006/relationships/notesMaster" Target="/ppt/notesMasters/notesMaster1.xml" Id="R1aa0042787044c0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0d7f0e1e3b1495f" /><Relationship Type="http://schemas.openxmlformats.org/officeDocument/2006/relationships/notesMaster" Target="/ppt/notesMasters/notesMaster1.xml" Id="R33d221b84ead466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cab7b5da0c744f9" /><Relationship Type="http://schemas.openxmlformats.org/officeDocument/2006/relationships/notesMaster" Target="/ppt/notesMasters/notesMaster1.xml" Id="R88f6db4bc9624b2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a60d0e727c4ff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4fae6f78f2440ea" /><Relationship Type="http://schemas.openxmlformats.org/officeDocument/2006/relationships/slideLayout" Target="/ppt/slideLayouts/slideLayout1.xml" Id="R25b5f0ac0aa64d3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5f0ac0aa64d3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36d6328b964628" /><Relationship Type="http://schemas.openxmlformats.org/officeDocument/2006/relationships/image" Target="/ppt/media/image.png" Id="Rb5f0820e6c6a4cca" /><Relationship Type="http://schemas.openxmlformats.org/officeDocument/2006/relationships/notesSlide" Target="/ppt/notesSlides/notesSlide1.xml" Id="R63c02fd01929498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4a7e0fe45048ce" /><Relationship Type="http://schemas.openxmlformats.org/officeDocument/2006/relationships/notesSlide" Target="/ppt/notesSlides/notesSlide2.xml" Id="R405aa826cd2546b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6588fa54cb434f" /><Relationship Type="http://schemas.openxmlformats.org/officeDocument/2006/relationships/notesSlide" Target="/ppt/notesSlides/notesSlide3.xml" Id="R0d1f4ec109a74bb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ff73a3bc684221" /><Relationship Type="http://schemas.openxmlformats.org/officeDocument/2006/relationships/notesSlide" Target="/ppt/notesSlides/notesSlide4.xml" Id="R7562cf3f3e7b4f0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6e327345de4c92" /><Relationship Type="http://schemas.openxmlformats.org/officeDocument/2006/relationships/notesSlide" Target="/ppt/notesSlides/notesSlide5.xml" Id="R240d4ffba158458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4387808f874f65" /><Relationship Type="http://schemas.openxmlformats.org/officeDocument/2006/relationships/notesSlide" Target="/ppt/notesSlides/notesSlide6.xml" Id="Rc89d9aa8700a4dc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75492d6d844870" /><Relationship Type="http://schemas.openxmlformats.org/officeDocument/2006/relationships/notesSlide" Target="/ppt/notesSlides/notesSlide7.xml" Id="R01d46fbd40d947b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5a4cfd3fe8424b" /><Relationship Type="http://schemas.openxmlformats.org/officeDocument/2006/relationships/notesSlide" Target="/ppt/notesSlides/notesSlide8.xml" Id="Re0853c0ba6d54f5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3a41b8427f4795" /><Relationship Type="http://schemas.openxmlformats.org/officeDocument/2006/relationships/notesSlide" Target="/ppt/notesSlides/notesSlide9.xml" Id="R29e20ec36e7345b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a1d450bfbc4a93" /><Relationship Type="http://schemas.openxmlformats.org/officeDocument/2006/relationships/notesSlide" Target="/ppt/notesSlides/notesSlide10.xml" Id="R018141625bfe471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b7683010224c8d" /><Relationship Type="http://schemas.openxmlformats.org/officeDocument/2006/relationships/notesSlide" Target="/ppt/notesSlides/notesSlide11.xml" Id="R6aaa0b1d2cf3464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3BB770-E404-4E62-93BC-4188DC6C0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C8E155-1264-40A3-B983-ADA7BA507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70F614-7135-4763-A82F-66F31F90A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Text To Video Presentation AI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FA3260-3FA5-44B0-8B82-345111E4B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museum turns a handwritten exhibit script into a short launch video.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2AA3B9-350C-4F5F-9119-AA2B5DCCA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E6CB73-1C33-4C1F-8BBA-342C7874A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18FB32-CD5D-4332-907B-AFD181C54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B308A2-7948-42E7-8451-96EA8476E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f0820e6c6a4cc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6051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813368-535A-46D1-B72C-DFCC845AF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1CA69D-5B89-4E83-9C87-E3CF2D436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59BBA3-98AC-4822-81F0-BB4463C4A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92F199-27E8-4EAF-9291-12D612BCE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C8156D-0AD5-4671-9F55-5B574D822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text to video presentation ai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03EBF0-CE40-4E78-AEB9-91836AE6C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BF1CA2-29CC-4E32-814C-A006AF644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87419C-8299-4803-A945-44B192FA6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554836-02A0-4459-A12F-C5176B83C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613AB4-BC76-4BC6-B627-1F6644FD5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7C5F2E-C919-4C1C-9B58-8ACE10CB9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A6D50F-96F7-4F85-9EFD-9CAEC4E2A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3936B4-81A7-4B89-9F03-1F370F4F2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956B1A-BF1D-4680-9A62-196E071BF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1D3504-B3AD-4106-B7CB-43B25DCC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52ABC6-B082-4F31-9BB4-FAC1AD8AC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Build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B95CC3-C8CA-4977-A0EA-7A1742B90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16A5E3-5A15-45C1-AC57-E400BA9F5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41F015-5583-43EF-A314-0E7B89036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9ADEB2-B4BB-44D2-86DC-3B0FCDBE2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9A0C49-F494-4424-AF29-C2914E484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voice and music</a:t>
            </a:r>
          </a:p>
        </p:txBody>
      </p:sp>
    </p:spTree>
    <p:extLst>
      <p:ext uri="{BB962C8B-B14F-4D97-AF65-F5344CB8AC3E}">
        <p14:creationId xmlns:p14="http://schemas.microsoft.com/office/powerpoint/2010/main" val="17604011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B08F88-FCA7-438F-809A-BB0FB2BEC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E660E0-C338-4F8A-B5C4-EA796297A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3C50A0-E2B3-45E1-AAE7-EADBFDDB3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D75A08-8942-493C-BD40-BC73BE184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23DF6A-8AA4-4DE7-9EEA-6BD6295EA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one script into a clear, shareable video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1CD40C-0C31-4396-87E6-3B1176789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3C916E-8A8F-4701-8284-E907E126D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825797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D9688E-AFE7-4D8A-9348-1EC7B4595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E805CB-A583-48E0-88B0-8EA22453A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B6173C-51C8-4C4E-B8D2-11ADC026A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19F098-7C5E-4355-B2F0-6B15F55E1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301006-BCF0-468D-A7DC-86CAE509F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text to video presentation 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20FA0C-88A7-4D0A-8C77-FCC3B68C5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9916F8-BA07-4A34-90C6-CDEA57016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5901CA-8545-4D98-9311-BEDE0D330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EE73BF-6476-4A03-8B24-63B4B6993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text to video presentation ai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2CB6DB-16E4-4BDF-9CE3-F6F4B5D65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4069BA-AFA0-4CB5-B011-11BC7F01A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BA7AA0-6208-4C8F-8BBA-52B375F8E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12A44C-EC59-4455-B7C6-D61D4CAF3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E8F3DA-A38A-4417-AC19-5E1476967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script into a clear, shareable v…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CD74CA-4820-4C9C-82CD-783E812B5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7B8986-A1F7-4888-9342-EB593DE50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6134DB-5442-4830-91AA-6BAD7BEAA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7B6DD7-A2E4-42B2-A568-D81AB798B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F812ED-59C3-4DED-BD26-8C996A585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Review and export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8267F8-2803-4A5C-A407-13E42C70B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71148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C0317AD-778D-445A-B371-108919660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E1B3B0-5D63-40A9-AC02-E4BBC2345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ADAB80-804E-4599-BB06-68530FAAF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ED7816-BBB4-4CB0-8F37-1D72B27F8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BC23A2-BB41-4540-A897-3D36C4A4A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2D81A9-3E0E-4AEA-AEB1-8DDDCDC3E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ED815D-1CF6-426A-806A-0027D4E89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A87EB9-5CAB-4D25-931F-ADFAA0F00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D5D541-F64C-494A-BCB0-786C6DF33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1FC316-AEF3-4E50-8D1F-34589353F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C8AD40-B3A6-41D0-96B2-27FA4BD39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AF2FB8-FF1D-453A-BD69-B087D65C8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5CE964-67E1-471D-8A64-F4F366B1C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A9725A-DFDE-4F9A-93A2-7802A090D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46834C-2BDE-4A66-8DFA-B589AAA1E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C6DC06-6EAF-4D24-BDD6-8EC199467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4A194E-5AC3-4E2A-B147-D2EB30676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Generate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317073-9E6C-4811-934F-A1B74FF70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827EEA-647A-4F35-B006-FCF6B0E4A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3E0277-0B3A-46C2-9EE7-1F83CD0C5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459932-C38B-498C-A4B6-4B1BCC0B5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voice and music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A9301E-2633-41E6-9F49-A9964F34A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2A0890-CFB1-4855-88AA-33CD264FA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9B511A-3014-4BA7-A069-ECDF658CF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26DB70F-3DB6-4C27-9D25-906C7DFC7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B6FB481-1B62-4AFC-A509-41AD27E8C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868630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F214C6-218D-4219-A2F2-5D93389D7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F6D393-1AA4-412F-A4E6-E7BE6C138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3BC4F5-7E14-4B2C-AABD-B2B6D7F96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830B33-E228-4B71-BF19-3F62AA4F8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C1CCFD-AD9E-4E82-AF7A-B630EAEE4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text to video presentation ai: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A3706B-5236-4BB1-AB72-898D21F69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4BF0BB-3D0B-4AD3-BD86-AE3A581BC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3C1350-30BA-4D8D-9094-8B5E6E717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DC0301-766A-4CEE-AED1-956B9E6A4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exhibit story stays buried in a long document.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8E3B42-7183-4921-B9C1-15B055673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D91DDA-3C47-4160-8E7F-FFC6C929C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Promo ideas take too long to turn into visuals.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62CD68-5FA3-4991-9152-9CEA1FC99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DAF7B0-6758-4F39-BACD-0FC9568BC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lacks a clear first draft to review.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76F388-62CD-410D-9E87-C368923A9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ACE23D-C4AE-409D-BD0F-6E31F8173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DF021C-93C7-4CF8-B1A5-38F7EA092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27036E-F4D1-4E72-A7A9-199019FEA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6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script becomes a focused video outline.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84E183-7C83-4B04-AB82-E13E05F29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CE48DF-AAD3-4387-8DB3-7CD1AA9BD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Scenes are easier to plan and refine together.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0EA94E-D53F-4021-B7FF-AC852FD50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6FD68B-C8F0-4C50-BD94-F6DF638EF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8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a polished draft with less back-and-forth.</a:t>
            </a:r>
          </a:p>
        </p:txBody>
      </p:sp>
    </p:spTree>
    <p:extLst>
      <p:ext uri="{BB962C8B-B14F-4D97-AF65-F5344CB8AC3E}">
        <p14:creationId xmlns:p14="http://schemas.microsoft.com/office/powerpoint/2010/main" val="3067880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48A49C-098B-444E-8E98-D054E8857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6CC0D0-57FA-40B1-A798-0D5C20D7E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77A4FD-5F36-4A49-B8E1-942A8375D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5C80E4-77DF-4BD4-8D8C-0EDC68A1C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5E7B44-C495-4A1B-BFA6-963CDABF5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A65329-B6D5-4FDC-BFDC-8078D5DAE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4A5243-DB8D-454B-965D-A40B17143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241933-83F0-424F-B07D-DA73B9924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D02997-E987-46B6-908F-48FB604A2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MUSEUM CURATOR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EBA58B-0B09-499E-A408-B77E61B67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explain a new exhibit to visitors online.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3B9E5C-C7EB-4FF5-BFA1-8E864B35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088FD7-62E8-49AE-B83F-D9844085B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3236FA-6ED2-4C9D-B4A8-ECC1F95FB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3C694F-ED6C-4217-9102-8795B0177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14FD05-48A6-4BAE-8E0F-AC6F99859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polished promo content without starting from a blank timeline.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0DD238-2B18-4DEB-8E8A-9DA2182E4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7F82CE-A5F2-4030-9AA3-EAFA912BE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A865D3-CD51-461C-8169-BDDA14CB2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101CF9-CF98-404C-8855-FC437C409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PRODUCER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B36952-C5D2-4D1C-90CB-1E442F590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faster workflow for turning text into a finished video draft.</a:t>
            </a:r>
          </a:p>
        </p:txBody>
      </p:sp>
    </p:spTree>
    <p:extLst>
      <p:ext uri="{BB962C8B-B14F-4D97-AF65-F5344CB8AC3E}">
        <p14:creationId xmlns:p14="http://schemas.microsoft.com/office/powerpoint/2010/main" val="15935120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F0B9E44-ABF5-41EE-8228-4F5CC9961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E3987D-A123-4918-A25C-9D4E9F2BC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CED640-5EA5-4351-A4E2-F1FE0B0E7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BF2FA5-F948-464F-AE46-A48826462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8C4F58-3707-4CBF-9E5B-6CD0AB2E8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C64217-1E51-4F08-9A9D-7A7156AF9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71B4B1-FAD9-471B-A4DF-E2BAD3F9A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4415DD-A190-4D1B-9232-DFB0A800F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B2263B-38DF-4E26-9912-B1000E5F3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9D2C87-68E7-4D1E-AA4C-0CB9AA3A4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3B599E-2A67-47E5-9E30-59DDB3F09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the script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07C0BF-BC11-4FF6-86B1-FEE4A9E2B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5083AF-DF39-4043-A461-B93E5FB38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FA1818-FC88-4B1C-A710-6B40684A7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69C6A8-93EA-4A31-878F-E2601A948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1FBC33-A3C4-4D9E-96DF-49DADA421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3AD196-2C40-4624-8815-008CF7916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D3A8D2-7FC2-427A-900A-AE16D73C4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CB82B7-48E5-4865-90C3-6F9269BC8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9CB9D1-A2AC-4CCC-89FA-B0FF811F4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4210DC-721B-4538-A1E5-647A7CFB6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5EB771-B0B8-46C7-80D8-DC19F09AA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A0BE61-8362-4371-9DFB-CA500AD53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Generate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192F43-60F6-4A54-B670-A33D0AF59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028DDF-1E86-4395-B082-B68823707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2567E49-E6AD-47A4-8455-C7C8C29CD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8C07EB9-39A6-423C-BC6E-1D261ECF4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F1231DB-2D7B-4B73-9CBA-582F7C76A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734F414-549D-4D2E-92B4-0A88611C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voice and music</a:t>
            </a:r>
          </a:p>
        </p:txBody>
      </p:sp>
    </p:spTree>
    <p:extLst>
      <p:ext uri="{BB962C8B-B14F-4D97-AF65-F5344CB8AC3E}">
        <p14:creationId xmlns:p14="http://schemas.microsoft.com/office/powerpoint/2010/main" val="3620783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1AAEA6-9AE2-4B7F-9E81-32696A2A8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85CCFA-336B-4619-898A-FC778DA8A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2C94A3-2ACC-4AE6-A0C9-72E93A438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B2E02A-BE9C-4AA0-98AF-649A68D95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3FA945-DB52-49FD-9821-99C350009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text to video presentation ai: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0DF876-27FC-41CE-8641-5E9E3C9DC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26FFFE-A495-43B9-A340-0E08294F4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1D1D33-0140-450E-8214-6713BF5B3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museum turn one exhibit script into a clear launch video?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CB254E-65EA-4E3B-B2B7-03E920099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4CCF12-EF56-473D-8D21-523CF209A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24E8FD-B70E-46E8-A42E-E50FA86BE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166242-8538-4413-9C40-0BB4A0164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3A9B31-0A8D-4E28-876C-D739F9B3E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A6FB3F-88AC-49FD-A0F9-2302D2A1D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3DF2F1-743F-4BED-B893-59C1CA776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Generate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766B9A-0D8D-41D4-B130-C59179CAB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4389DF-2FC4-40BE-86AD-5A8B76A3F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33386F-E1B3-4D8A-A4F9-97122601C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</p:spTree>
    <p:extLst>
      <p:ext uri="{BB962C8B-B14F-4D97-AF65-F5344CB8AC3E}">
        <p14:creationId xmlns:p14="http://schemas.microsoft.com/office/powerpoint/2010/main" val="107442895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E13A1A1-1A5C-4E1B-A920-474A20A8D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8804B2-BA01-4951-8ACA-924E8504F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6F0F85-B0D5-4A41-8DB5-690E1504E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F67737-9AC1-4C35-B30A-3FD90FBCD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9B53C8-37A2-48D6-A546-D13A654E7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text to video presentation ai: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13E58F-F1B0-4B2F-9FEC-DF5E18E26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84004C-0172-4538-84E0-CA478FE48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F71FCF-6C25-4CE4-B1C3-F85BBCD34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C7E204-354C-4B9C-BF45-B62A34C0A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656FAE-C150-4544-8230-94B01950E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E700D3-CE1A-4C9B-8BCD-6EFDB7479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D087FA-DE6B-48D4-A44E-358BAB0E6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1C1E8E-2E2D-475B-883E-0F855BC26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132782-1731-48ED-9B31-BDC9A6705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C41D1A-38AC-4C88-8548-347FE63D9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FF2BF5-C9DD-46E8-BCFF-E73A26305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9C2092-DCF4-4F9D-B56C-27A1E8D8C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F0C70A-12FB-42F5-80FA-2A1897B33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051412-97E7-477C-A2F8-46B76DE67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Generate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CAA417-6435-4F67-8D8C-5930470A4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CD3A4D-FB74-4FF8-ADEA-92035223A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EA75C7-BF56-4B4C-B56D-F14C08C6F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98A303-E1E0-42C9-8402-309F5880F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271906-0AE5-4030-A9A5-466E24078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CEE818C-6BBA-4FC6-9950-E7B95730B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721879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4F76B1-0706-4666-8920-14A996FA2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ECAB81-6CA6-4EAA-9110-BF5225B19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83F566-240C-430A-AA26-97646B6A0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script to screen, with less friction.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85690F-90FE-4A5B-AE04-22F5F2053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DAC35B-0E1F-4C6B-9B21-635FAC406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D45214-665F-4D58-8A0A-60E3B5070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62F0FB-AAE9-4387-8802-18367EF66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477834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2026-10-01T20:17:25.4050000Z</dcterms:created>
  <dcterms:modified xsi:type="dcterms:W3CDTF">2026-10-01T20:17:25.4050000Z</dcterms:modified>
</coreProperties>
</file>