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9acf4cc472d4a9b" /><Relationship Type="http://schemas.openxmlformats.org/officeDocument/2006/relationships/extended-properties" Target="/docProps/app.xml" Id="R29b03ae187074c33" /><Relationship Type="http://schemas.openxmlformats.org/officeDocument/2006/relationships/officeDocument" Target="/ppt/presentation.xml" Id="Rf38ba08537324e2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d938f581a9d49f6"/>
  </p:sldMasterIdLst>
  <p:notesMasterIdLst>
    <p:notesMasterId xmlns:r="http://schemas.openxmlformats.org/officeDocument/2006/relationships" r:id="R825269b678cb45fb"/>
  </p:notesMasterIdLst>
  <p:sldIdLst>
    <p:sldId xmlns:r="http://schemas.openxmlformats.org/officeDocument/2006/relationships" id="256" r:id="R57d5f1ae5f80479d"/>
    <p:sldId xmlns:r="http://schemas.openxmlformats.org/officeDocument/2006/relationships" id="257" r:id="Ra7ecbd0cdf79456e"/>
    <p:sldId xmlns:r="http://schemas.openxmlformats.org/officeDocument/2006/relationships" id="258" r:id="Rf51444a3099340f5"/>
    <p:sldId xmlns:r="http://schemas.openxmlformats.org/officeDocument/2006/relationships" id="259" r:id="R0b46077750464c20"/>
    <p:sldId xmlns:r="http://schemas.openxmlformats.org/officeDocument/2006/relationships" id="260" r:id="R5cad3062da094f46"/>
    <p:sldId xmlns:r="http://schemas.openxmlformats.org/officeDocument/2006/relationships" id="261" r:id="R705b0aab0f1a4792"/>
    <p:sldId xmlns:r="http://schemas.openxmlformats.org/officeDocument/2006/relationships" id="262" r:id="R5ff3ede661b54118"/>
    <p:sldId xmlns:r="http://schemas.openxmlformats.org/officeDocument/2006/relationships" id="263" r:id="Rc3c6a5e681114ce6"/>
    <p:sldId xmlns:r="http://schemas.openxmlformats.org/officeDocument/2006/relationships" id="264" r:id="R5fc9968c78ab4a95"/>
    <p:sldId xmlns:r="http://schemas.openxmlformats.org/officeDocument/2006/relationships" id="265" r:id="R68da7b56a8ba4c34"/>
    <p:sldId xmlns:r="http://schemas.openxmlformats.org/officeDocument/2006/relationships" id="266" r:id="R7966929721804ff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c1b0301e4274eca" /><Relationship Type="http://schemas.openxmlformats.org/officeDocument/2006/relationships/slideMaster" Target="/ppt/slideMasters/slideMaster1.xml" Id="R3d938f581a9d49f6" /><Relationship Type="http://schemas.openxmlformats.org/officeDocument/2006/relationships/notesMaster" Target="/ppt/notesMasters/notesMaster1.xml" Id="R825269b678cb45fb" /><Relationship Type="http://schemas.openxmlformats.org/officeDocument/2006/relationships/presProps" Target="/ppt/presProps.xml" Id="R1330fe13e1a74bf1" /><Relationship Type="http://schemas.openxmlformats.org/officeDocument/2006/relationships/tableStyles" Target="/ppt/tableStyles.xml" Id="R662c524eb9684110" /><Relationship Type="http://schemas.openxmlformats.org/officeDocument/2006/relationships/slide" Target="/ppt/slides/slide1.xml" Id="R57d5f1ae5f80479d" /><Relationship Type="http://schemas.openxmlformats.org/officeDocument/2006/relationships/slide" Target="/ppt/slides/slide2.xml" Id="Ra7ecbd0cdf79456e" /><Relationship Type="http://schemas.openxmlformats.org/officeDocument/2006/relationships/slide" Target="/ppt/slides/slide3.xml" Id="Rf51444a3099340f5" /><Relationship Type="http://schemas.openxmlformats.org/officeDocument/2006/relationships/slide" Target="/ppt/slides/slide4.xml" Id="R0b46077750464c20" /><Relationship Type="http://schemas.openxmlformats.org/officeDocument/2006/relationships/slide" Target="/ppt/slides/slide5.xml" Id="R5cad3062da094f46" /><Relationship Type="http://schemas.openxmlformats.org/officeDocument/2006/relationships/slide" Target="/ppt/slides/slide6.xml" Id="R705b0aab0f1a4792" /><Relationship Type="http://schemas.openxmlformats.org/officeDocument/2006/relationships/slide" Target="/ppt/slides/slide7.xml" Id="R5ff3ede661b54118" /><Relationship Type="http://schemas.openxmlformats.org/officeDocument/2006/relationships/slide" Target="/ppt/slides/slide8.xml" Id="Rc3c6a5e681114ce6" /><Relationship Type="http://schemas.openxmlformats.org/officeDocument/2006/relationships/slide" Target="/ppt/slides/slide9.xml" Id="R5fc9968c78ab4a95" /><Relationship Type="http://schemas.openxmlformats.org/officeDocument/2006/relationships/slide" Target="/ppt/slides/slide10.xml" Id="R68da7b56a8ba4c34" /><Relationship Type="http://schemas.openxmlformats.org/officeDocument/2006/relationships/slide" Target="/ppt/slides/slide11.xml" Id="R7966929721804ff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a14b57232b74fc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402ee3140484a9e" /><Relationship Type="http://schemas.openxmlformats.org/officeDocument/2006/relationships/notesMaster" Target="/ppt/notesMasters/notesMaster1.xml" Id="R602f3a262c20445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460ebf06a6f4fa3" /><Relationship Type="http://schemas.openxmlformats.org/officeDocument/2006/relationships/notesMaster" Target="/ppt/notesMasters/notesMaster1.xml" Id="Rc4f5f43052a943f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00fc06263124ae7" /><Relationship Type="http://schemas.openxmlformats.org/officeDocument/2006/relationships/notesMaster" Target="/ppt/notesMasters/notesMaster1.xml" Id="R899b12259d32493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b6d71e879ea48b9" /><Relationship Type="http://schemas.openxmlformats.org/officeDocument/2006/relationships/notesMaster" Target="/ppt/notesMasters/notesMaster1.xml" Id="R693dbcf00bab4e3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fabcebe13494b88" /><Relationship Type="http://schemas.openxmlformats.org/officeDocument/2006/relationships/notesMaster" Target="/ppt/notesMasters/notesMaster1.xml" Id="Re0d2bd0396514e9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e02eaf823214815" /><Relationship Type="http://schemas.openxmlformats.org/officeDocument/2006/relationships/notesMaster" Target="/ppt/notesMasters/notesMaster1.xml" Id="R205e8cf193dc4ba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49d235c2393470a" /><Relationship Type="http://schemas.openxmlformats.org/officeDocument/2006/relationships/notesMaster" Target="/ppt/notesMasters/notesMaster1.xml" Id="Rb1a293662fb24a7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05004c2c4ed4e50" /><Relationship Type="http://schemas.openxmlformats.org/officeDocument/2006/relationships/notesMaster" Target="/ppt/notesMasters/notesMaster1.xml" Id="Rcb995933c469494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3f6b2f81e8d4602" /><Relationship Type="http://schemas.openxmlformats.org/officeDocument/2006/relationships/notesMaster" Target="/ppt/notesMasters/notesMaster1.xml" Id="Re0fda3b29b64453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6dbf91fb2404153" /><Relationship Type="http://schemas.openxmlformats.org/officeDocument/2006/relationships/notesMaster" Target="/ppt/notesMasters/notesMaster1.xml" Id="R34cdde8e15a145d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bf1eb43ac604427" /><Relationship Type="http://schemas.openxmlformats.org/officeDocument/2006/relationships/notesMaster" Target="/ppt/notesMasters/notesMaster1.xml" Id="R4b178329ee7b4e1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0e69cb74e8c40b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17f13c1e732439a" /><Relationship Type="http://schemas.openxmlformats.org/officeDocument/2006/relationships/slideLayout" Target="/ppt/slideLayouts/slideLayout1.xml" Id="R1fa0845d38a6467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fa0845d38a6467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8f187f78b24822" /><Relationship Type="http://schemas.openxmlformats.org/officeDocument/2006/relationships/image" Target="/ppt/media/image.png" Id="R06c5fbc59c3245e2" /><Relationship Type="http://schemas.openxmlformats.org/officeDocument/2006/relationships/notesSlide" Target="/ppt/notesSlides/notesSlide1.xml" Id="Rcbedb3044ee34c7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6cff873c8f4db9" /><Relationship Type="http://schemas.openxmlformats.org/officeDocument/2006/relationships/notesSlide" Target="/ppt/notesSlides/notesSlide2.xml" Id="R6a6e162d3d6a4c4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e737337fa949c6" /><Relationship Type="http://schemas.openxmlformats.org/officeDocument/2006/relationships/notesSlide" Target="/ppt/notesSlides/notesSlide3.xml" Id="Rddfd2c6c99c04dd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674165b4df40f4" /><Relationship Type="http://schemas.openxmlformats.org/officeDocument/2006/relationships/notesSlide" Target="/ppt/notesSlides/notesSlide4.xml" Id="Rf54e2f26bc8a41d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ff65a7e76b4dcf" /><Relationship Type="http://schemas.openxmlformats.org/officeDocument/2006/relationships/notesSlide" Target="/ppt/notesSlides/notesSlide5.xml" Id="Re582ea50fcb8458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d117e7ff3145db" /><Relationship Type="http://schemas.openxmlformats.org/officeDocument/2006/relationships/notesSlide" Target="/ppt/notesSlides/notesSlide6.xml" Id="R5cad8ad5975a4a8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b4bc29f29442a5" /><Relationship Type="http://schemas.openxmlformats.org/officeDocument/2006/relationships/notesSlide" Target="/ppt/notesSlides/notesSlide7.xml" Id="R2c3e0cf969764ae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9f42fc4fc043c7" /><Relationship Type="http://schemas.openxmlformats.org/officeDocument/2006/relationships/notesSlide" Target="/ppt/notesSlides/notesSlide8.xml" Id="R12a9acb861e44e7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aa180caca742b2" /><Relationship Type="http://schemas.openxmlformats.org/officeDocument/2006/relationships/notesSlide" Target="/ppt/notesSlides/notesSlide9.xml" Id="R9ac7c6372a78487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ce5d467d2f4246" /><Relationship Type="http://schemas.openxmlformats.org/officeDocument/2006/relationships/notesSlide" Target="/ppt/notesSlides/notesSlide10.xml" Id="R06a11b79fcd743d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17bd78414ae44c3" /><Relationship Type="http://schemas.openxmlformats.org/officeDocument/2006/relationships/notesSlide" Target="/ppt/notesSlides/notesSlide11.xml" Id="R9f516fa1453345d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F9E8135-685B-45E1-8084-988493697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D93672-BDB1-4D78-822E-8790CC54D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8836934-A467-49E5-9014-CF970AB76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Text-to-Video Workflow PowerPoint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C771C0-5CF5-40ED-A139-325A04070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travel brand turns a script into a short launch video for its new city guide.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D75F61-EDA6-4856-96CB-AC72B9A25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6898E9-2598-49BE-9871-1484BDEAA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2E7E3AD-13EC-46BF-9647-EFCC1A37F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DC37D59-C987-497D-BD74-206CAA451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6c5fbc59c3245e2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93319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9953556-E350-40F1-B5BD-7A4A7D4E7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94E1EE-FB72-4755-9F67-9CC287487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A16D92-307D-4859-8155-18B9BF616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997E42-C63F-40CA-9AB9-0A118BB0C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ED5EC10-A1AD-4830-8506-EE1D6BEFA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clear story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8E3B2F-2B68-473B-A26B-A3E226518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46CD9EC-65D6-4B1C-B99A-C8B01C1D3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395C57-3DD6-4093-96DD-C7857B0CC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Project 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1BF500A-7613-4D47-A133-F51E697CC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Write the brief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760FDB1-13A9-43EC-9C4D-AF96C81E3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E2E9577-9B3F-4C05-96B8-726827B68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489B514-F32D-4EBC-83E9-5C637CF53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Scene Build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2097B5C-9C04-478D-B2DB-57AED29DD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Generate scene clips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6AEEFA2-C6FC-4DD4-9D19-C3FD867E2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0A6D72B-A975-4C78-82D7-2EB5F1744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37D29FB-4DF1-4DA5-AEC9-99E23D69E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Edit Pass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8F13D0B-6330-4A2B-9227-63131413D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voice and music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D08AE4A-5CA1-440D-87E3-223D86611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C9CD94B-C22A-4689-B110-DD5E1F0E2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782D48D-6C17-419F-85E5-75A574B4F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Publish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ACFE937-BFC0-49E4-8151-3B85B8848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Review and trim</a:t>
            </a:r>
          </a:p>
        </p:txBody>
      </p:sp>
    </p:spTree>
    <p:extLst>
      <p:ext uri="{BB962C8B-B14F-4D97-AF65-F5344CB8AC3E}">
        <p14:creationId xmlns:p14="http://schemas.microsoft.com/office/powerpoint/2010/main" val="25653851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E6D390-0EEB-48B5-AE0A-E4280D586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9BCB9D-445B-486F-9EFF-F3CD545A9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2D982E5-5BF5-4EDD-A283-173EC134A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55FB92-811B-47D2-A86B-4C38FDD8A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8FBAE59-B2EF-4934-8662-7452A238C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Script, generate, refine, and publish a promo video fast.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A9D72C-01AB-4D53-AC16-EAE9AF2D2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DC7EFD-E797-4CD6-A662-01A205325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31575758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D1603E4-EDE2-41EB-9D8F-F0C327187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BFF8DE-C7BC-4C5B-9BEF-A9E3AEB69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DED56A2-AF9F-4C2A-BE8B-3F92FDF9B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DBEFD75-06F1-4E6F-9C31-71BE8B37C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E2BBA6-FAA9-41DE-BE38-0F56BA41B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signals that set the direction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F937C34-89B4-4CF1-83DC-BE74081BB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E36334-D555-4AE3-80AC-530518966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72%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5F0CC04-4C99-424E-92DA-2BB0D0B5D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SIGNAL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92FA32A-9374-4A21-AE93-FF944062B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Write the brief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699AD55-CBBF-4817-8C79-1743BEA1B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E173A7B-CB61-46CF-ACB8-581BB9160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78E9644-23D5-4C0A-B6FA-F8DBB8793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3.4×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3D91A3-1714-45AA-89AD-97CB8C81B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MOMENTUM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7B84E3B-67C6-4DDB-B615-91750E81F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Generate scene clips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75D73B5-5101-4BB8-AABC-4F1B6550E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B6B4FD2-3B92-44BC-9F13-247D2C4AB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E155475-B22C-4060-BDCA-27E2D0DCE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28d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4EF5344-1CEC-4921-BF2C-5D4BF07C5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TIME HORIZON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3D590D0-C18F-4083-B6FF-2E4858D56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voice and music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A16F0DB-1D29-4C1D-BBB7-EC4A731F4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63099924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96B7577-F0EC-4E82-9062-F054ED2FD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913246-C6EF-48D4-B8F0-425DCB4B9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0B9A062-DEA2-415E-B369-767B0D7D8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E80E33-02F5-48D1-9BF0-A749BBE58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0F9D5CD-3BDD-4032-B69F-66AD85AEB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working rhythm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CB8699-B952-40D8-A3ED-0ACB000C2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A8E66B1-F9F4-41AE-A920-D6066B233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1750C57-C611-4697-9442-5F78B978B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7B9B097-79A5-468B-8D31-91259FDBC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Write the brief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7E7AE75-F0AE-4F08-81E3-1A77B5852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9874B7C-5D28-4D82-B3EC-88AAC44C3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C21924F-B742-4DAB-9CCB-482AAC3D6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56DF4AB-53FB-468F-962F-CB82C3709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Generate scene clips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EB668C6-A821-4D89-A8A5-051051E33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E518A7D-2D94-40C6-8F8C-5F4ECE077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BA25C12-5312-4543-8AAD-3728D9C82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D2A36F8-DF38-42EE-9FF1-C91757742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voice and music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EB44262-57D3-4369-A672-F223D5EB0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291D61C-CE1E-4529-8DB1-9C0ED5224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4ACBD36-5C1E-4BCE-9AC8-D75D1D50C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EDF5A07-DD0D-4C20-A522-2579A0BF5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and trim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22E93B7-939D-49D5-9F0F-5899FACCC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04D7C4A-F652-4C1F-A2C2-17DA42FBA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3676E3C-6650-408F-8F60-C70CF3F86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DA840D2-7E29-4391-80BE-D4BF24899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Export for launch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2858DE5-EF93-4E4C-8B04-607649191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78677748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E7D22CE-F50C-4177-93AC-52A894632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B3FE5B-8E88-439C-9322-770CFE547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43FB6D3-7B72-4004-8A7E-DB5DCE9B1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C9B857-F8EC-4207-9DF1-AF9D00FBB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48959CE-1F56-43AC-A5F8-20A811AF3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Before and after, side by side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CA93F22-66AC-442D-94AD-21955DE9C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B71CD52-4BA0-4407-8AF2-B2D1A9F3C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8A3BCF-6553-4CBC-B1FC-8A30E4BCD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2CDD0C4-B80F-4A3E-858D-D8B9B0848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Ideas stay trapped in scripts and notes.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6FD8AAB-A641-4A07-9303-C770F283A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C63CB17-DCF2-4A31-9A24-15E7837BC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Video edits take too many handoffs.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67A5AB7-6956-4743-A726-3A7290C0A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993D51A-52D6-4CA2-AE77-EC3B41BEE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Final cuts drift from the original brief.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C3015F9-2260-4063-A8A4-C62641637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6633C4B-F689-485C-9290-1EBFC4BA2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237DDE3-2A7A-46E0-A034-B8ADFDFE5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75342F5-7FBF-4B7E-808A-AA854FE6C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222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moves from concept to rough cut in one flow.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AC87FE2-0B8C-454E-B3DD-9F784F86A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FEBC5C4-4A83-484D-943E-433DA80C8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45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Scenes, audio, and timing are easier to review.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4F28FA2-F275-4735-BE67-955AA6DF0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EA7337E-92EE-4806-8C3E-E3DF5C34A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40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final video stays focused on the launch message.</a:t>
            </a:r>
          </a:p>
        </p:txBody>
      </p:sp>
    </p:spTree>
    <p:extLst>
      <p:ext uri="{BB962C8B-B14F-4D97-AF65-F5344CB8AC3E}">
        <p14:creationId xmlns:p14="http://schemas.microsoft.com/office/powerpoint/2010/main" val="31607045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BEA37E1-2643-41C0-97E8-7CB24CE2D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03AA01-6726-4F3D-AD7F-7259BA169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54CDF97-5820-42E3-9F46-66F9AD40D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B831D5-8941-44E2-A594-52B283261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02D3C02-7A2E-4F5E-9E05-E6B10F769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477A26-4980-4853-B6E9-8F2DF9920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DA0C82-D78F-42E7-B3F4-5E7D41699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B179756-8393-479E-BBD7-8E3C194C0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A3B4009-1F58-478E-BA3B-E60FAE6A4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CONTENT TEAM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58BA0C-8A85-4C05-861E-C4C8853D4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workflow to turn campaign ideas into video drafts.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4926213-4C51-444C-865A-2E6B48233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462B851-D3CD-4E9A-A7F5-42A03BFF9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0A01021-9F2E-4B65-811D-89BB86D28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9BB09FB-15CA-4EB3-9200-58A56D2D7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BRAND MANAGER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C61030C-5723-4503-86C4-2F4EA52A6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way to keep the video aligned with the campaign message.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9FCD31E-456A-46AC-9DFE-5806BAF93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5FC3ECE-F9C7-4907-8742-A190A9606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005BD36-5B50-40DA-A9F7-263923C71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EA4010F-C597-4FD2-A808-E7D75F28A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CREATIVE LEAD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9EC33C4-B2C4-406E-A9B0-88F0F032C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fast review path for scenes, pacing, and final polish.</a:t>
            </a:r>
          </a:p>
        </p:txBody>
      </p:sp>
    </p:spTree>
    <p:extLst>
      <p:ext uri="{BB962C8B-B14F-4D97-AF65-F5344CB8AC3E}">
        <p14:creationId xmlns:p14="http://schemas.microsoft.com/office/powerpoint/2010/main" val="188978984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AC2E68C-47CC-4327-8BAD-002159248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475AFCF-6965-426F-B926-A686F31DC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21AD14B-1240-4C61-811B-962CC5FA9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589118-A2D2-4414-8894-08D5CC365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F37C5B-CE93-4906-A2A4-A1AF1E872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1D4E49-9A18-4750-8261-72F00B862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4809A4-E182-4157-964B-E9463083E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C2B5505-21D9-475C-B064-8FACFE996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F8AA76F-CCA3-45E1-BB4D-A1A337CFC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0E45C72-7A17-4262-9515-AF8A0E364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02A6EA-6B1F-48BC-8157-AA615BC4F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Write the brief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18C1BBA-9E79-4FB9-9F19-034F26846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2A65D2E-BD32-42B9-951C-5FDEC504C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CD7C30A-F53C-48D9-8E0B-8BE09F03A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2ABD204-D756-4102-847C-C30AEACCC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102A21E-9A0A-42F2-8478-26388F980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6CBA9FC-DD1C-4192-A5C9-0C7F986E5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Generate scene clips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64AC46E-5664-4E15-803E-EC634C0D1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A1052A5-5AFB-4965-A37A-DA4DEA7FD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9550F4A-D0FE-49F0-8306-7DF720550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69A0F33-8AB4-42B2-A0A4-61348DE69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380B4D6-0831-4EE8-944B-C7CF49F49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371A238-BC11-4490-99C5-20C16F621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voice and music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CF2EF79-8CB2-4CE6-A4A3-99479BE05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7DF11AE-A72F-43F0-B852-2E97B33F2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97203C3-B007-4A09-92ED-183D8C28F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145DFC1-6616-4FB6-A31E-209A2D8F9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79D1700-3D74-4253-834D-1FAF927DD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423EEE1-48A2-45C5-AFDE-4CEBC643A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and trim</a:t>
            </a:r>
          </a:p>
        </p:txBody>
      </p:sp>
    </p:spTree>
    <p:extLst>
      <p:ext uri="{BB962C8B-B14F-4D97-AF65-F5344CB8AC3E}">
        <p14:creationId xmlns:p14="http://schemas.microsoft.com/office/powerpoint/2010/main" val="98537668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E8717A3-0BD9-4135-A4C7-843DB2C04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D9D1D31-7E40-433C-A720-5A007E3DB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04241FE-EB94-43D1-8F25-EC416462C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E199A3B-7073-4B2D-9993-522EA5485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17B98F-273E-4577-AF5A-BD0A7B52C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5B816B5-32CC-4418-9C1D-7C6312D7B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3AECF75-059E-4ACE-825E-1CC8E8F7D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6FFCDC8-5987-453C-A84B-C7287A9C5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302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travel brand turn one script into a polished launch video?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790C9B-BF1D-4546-992D-8C0FCCC3C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9974512-2174-4270-A5AD-964C129DB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1C08915-A0C5-49C5-9A96-9654F9FC2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F051CB6-8771-482F-A5FB-EABCD19D1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Generate scene clips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1A71B04-4544-4F47-B408-23DE03C03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F8B8239-66AE-4D6E-B4EC-16E29575E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7690ABB-B474-4FCD-B856-83DEB977B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voice and music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C625731-6D86-43AC-9EDA-BAD6D5921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2A4CF4B-9B47-4CBB-89C5-72E2EACCE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8A9038A-BAE0-4DB4-A94A-4684D447D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Export for launch</a:t>
            </a:r>
          </a:p>
        </p:txBody>
      </p:sp>
    </p:spTree>
    <p:extLst>
      <p:ext uri="{BB962C8B-B14F-4D97-AF65-F5344CB8AC3E}">
        <p14:creationId xmlns:p14="http://schemas.microsoft.com/office/powerpoint/2010/main" val="161239611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4198BDA-606F-4F7E-8A56-9E47BFF5F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BFEF86-6BF6-4732-B014-7036AD815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775DD95-4AB4-4D75-9DDD-C745A0BBA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6E40BF-7F73-493D-85B7-234AE08C0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6346AE-03C7-455E-9B35-834B78D3E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30-day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A09232-295A-4901-B210-C64E517C1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F93E2F5-68DD-4A3C-A59A-B7A38D631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75A7B9-FBDC-48CB-A577-665BF1B3B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145032C-92B6-416B-BEEC-D9C8A8CAB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Write the brief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7282724-80F4-4909-AE2C-5958725A1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CFC12BC-8CAB-4280-86F9-B1BB479A3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036E159-4658-4E17-A040-035F15B77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63DAB30-A12C-42E8-94DC-FED8B203D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4DB0177-AB2B-4F5E-9803-9655F5480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Generate scene clips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2A25097-6C9B-4028-B603-B1C85EAB6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F07D2D9-0A81-4A4A-AA6D-5FE8910A0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EF38060-00FC-4E96-8E40-7FA125901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2D7611E-5037-48BB-9382-85012F2B1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2B1ED3A-807F-46F9-9AF9-7DE60044B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voice and music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7A03E50-4D29-4AFD-AEA7-F45D9319A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C268307-F4E2-4E3A-828F-5C1AF6F4F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B09E150-D603-46D9-A5E6-DD7E0CCE3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7544927-7B5F-4772-894F-1BA2DA5F7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FA2D611-2AEB-4CAE-A1AB-E338628C4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Export for launch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B5A43A4-F677-47A3-819A-5DF28CF89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89332923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00F9CA-F4A3-4544-BD4F-DA1223E02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B47F63-46FD-4AFB-B265-1C4B244F8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7C33C60-525B-4BCF-902A-BBF5642DF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From brief to launch-ready video, in one clear flow.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9F39CA-B475-4EBB-B770-4A9AEAB02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74737B-3D8B-43EE-80D6-62DD6E634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E43399-6832-43F5-BC81-ACB4A4CA4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11A3BA-A314-47A0-A71D-84F3135A1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30727621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2026-09-30T14:44:46.2580000Z</dcterms:created>
  <dcterms:modified xsi:type="dcterms:W3CDTF">2026-09-30T14:44:46.2580000Z</dcterms:modified>
</coreProperties>
</file>