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dd9fa80a504bb7" /><Relationship Type="http://schemas.openxmlformats.org/officeDocument/2006/relationships/extended-properties" Target="/docProps/app.xml" Id="Rc462296c97f64603" /><Relationship Type="http://schemas.openxmlformats.org/officeDocument/2006/relationships/officeDocument" Target="/ppt/presentation.xml" Id="R283444b35c1a47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b17951965043c6"/>
  </p:sldMasterIdLst>
  <p:notesMasterIdLst>
    <p:notesMasterId xmlns:r="http://schemas.openxmlformats.org/officeDocument/2006/relationships" r:id="R75c1476934b64eeb"/>
  </p:notesMasterIdLst>
  <p:sldIdLst>
    <p:sldId xmlns:r="http://schemas.openxmlformats.org/officeDocument/2006/relationships" id="256" r:id="R3ec1a01f7d4142a7"/>
    <p:sldId xmlns:r="http://schemas.openxmlformats.org/officeDocument/2006/relationships" id="257" r:id="R8bb364f7887f4f73"/>
    <p:sldId xmlns:r="http://schemas.openxmlformats.org/officeDocument/2006/relationships" id="258" r:id="Ree0b55ccb4e941d6"/>
    <p:sldId xmlns:r="http://schemas.openxmlformats.org/officeDocument/2006/relationships" id="259" r:id="R2a99785ae64f4ef1"/>
    <p:sldId xmlns:r="http://schemas.openxmlformats.org/officeDocument/2006/relationships" id="260" r:id="R529dffbc028c4bbf"/>
    <p:sldId xmlns:r="http://schemas.openxmlformats.org/officeDocument/2006/relationships" id="261" r:id="R142b3bced9b9421d"/>
    <p:sldId xmlns:r="http://schemas.openxmlformats.org/officeDocument/2006/relationships" id="262" r:id="R1d8d80a269e545a2"/>
    <p:sldId xmlns:r="http://schemas.openxmlformats.org/officeDocument/2006/relationships" id="263" r:id="Rdab651e661554417"/>
    <p:sldId xmlns:r="http://schemas.openxmlformats.org/officeDocument/2006/relationships" id="264" r:id="R6fb5030056bf47db"/>
    <p:sldId xmlns:r="http://schemas.openxmlformats.org/officeDocument/2006/relationships" id="265" r:id="R3282753282b7485b"/>
    <p:sldId xmlns:r="http://schemas.openxmlformats.org/officeDocument/2006/relationships" id="266" r:id="R68e4644d327345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191377219e442bb" /><Relationship Type="http://schemas.openxmlformats.org/officeDocument/2006/relationships/slideMaster" Target="/ppt/slideMasters/slideMaster1.xml" Id="R06b17951965043c6" /><Relationship Type="http://schemas.openxmlformats.org/officeDocument/2006/relationships/notesMaster" Target="/ppt/notesMasters/notesMaster1.xml" Id="R75c1476934b64eeb" /><Relationship Type="http://schemas.openxmlformats.org/officeDocument/2006/relationships/presProps" Target="/ppt/presProps.xml" Id="R16526c3fe5994e79" /><Relationship Type="http://schemas.openxmlformats.org/officeDocument/2006/relationships/tableStyles" Target="/ppt/tableStyles.xml" Id="R9925537f6e424e16" /><Relationship Type="http://schemas.openxmlformats.org/officeDocument/2006/relationships/slide" Target="/ppt/slides/slide1.xml" Id="R3ec1a01f7d4142a7" /><Relationship Type="http://schemas.openxmlformats.org/officeDocument/2006/relationships/slide" Target="/ppt/slides/slide2.xml" Id="R8bb364f7887f4f73" /><Relationship Type="http://schemas.openxmlformats.org/officeDocument/2006/relationships/slide" Target="/ppt/slides/slide3.xml" Id="Ree0b55ccb4e941d6" /><Relationship Type="http://schemas.openxmlformats.org/officeDocument/2006/relationships/slide" Target="/ppt/slides/slide4.xml" Id="R2a99785ae64f4ef1" /><Relationship Type="http://schemas.openxmlformats.org/officeDocument/2006/relationships/slide" Target="/ppt/slides/slide5.xml" Id="R529dffbc028c4bbf" /><Relationship Type="http://schemas.openxmlformats.org/officeDocument/2006/relationships/slide" Target="/ppt/slides/slide6.xml" Id="R142b3bced9b9421d" /><Relationship Type="http://schemas.openxmlformats.org/officeDocument/2006/relationships/slide" Target="/ppt/slides/slide7.xml" Id="R1d8d80a269e545a2" /><Relationship Type="http://schemas.openxmlformats.org/officeDocument/2006/relationships/slide" Target="/ppt/slides/slide8.xml" Id="Rdab651e661554417" /><Relationship Type="http://schemas.openxmlformats.org/officeDocument/2006/relationships/slide" Target="/ppt/slides/slide9.xml" Id="R6fb5030056bf47db" /><Relationship Type="http://schemas.openxmlformats.org/officeDocument/2006/relationships/slide" Target="/ppt/slides/slide10.xml" Id="R3282753282b7485b" /><Relationship Type="http://schemas.openxmlformats.org/officeDocument/2006/relationships/slide" Target="/ppt/slides/slide11.xml" Id="R68e4644d327345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a597913f0b4c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3dea5ef78b4e35" /><Relationship Type="http://schemas.openxmlformats.org/officeDocument/2006/relationships/notesMaster" Target="/ppt/notesMasters/notesMaster1.xml" Id="R3a9fa7fc26824e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a7879dde474d19" /><Relationship Type="http://schemas.openxmlformats.org/officeDocument/2006/relationships/notesMaster" Target="/ppt/notesMasters/notesMaster1.xml" Id="R239ed12fa55043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f70192653a4c3e" /><Relationship Type="http://schemas.openxmlformats.org/officeDocument/2006/relationships/notesMaster" Target="/ppt/notesMasters/notesMaster1.xml" Id="R9b648c770e7e48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29bc468ffc44df" /><Relationship Type="http://schemas.openxmlformats.org/officeDocument/2006/relationships/notesMaster" Target="/ppt/notesMasters/notesMaster1.xml" Id="Rbd822bb5faa543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e3b9fc442a4084" /><Relationship Type="http://schemas.openxmlformats.org/officeDocument/2006/relationships/notesMaster" Target="/ppt/notesMasters/notesMaster1.xml" Id="R4ba4de21ab5143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3d199326c04009" /><Relationship Type="http://schemas.openxmlformats.org/officeDocument/2006/relationships/notesMaster" Target="/ppt/notesMasters/notesMaster1.xml" Id="R7513978be44946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720dd3534d465e" /><Relationship Type="http://schemas.openxmlformats.org/officeDocument/2006/relationships/notesMaster" Target="/ppt/notesMasters/notesMaster1.xml" Id="Reb01b145e40e4d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163b97a4254d55" /><Relationship Type="http://schemas.openxmlformats.org/officeDocument/2006/relationships/notesMaster" Target="/ppt/notesMasters/notesMaster1.xml" Id="R55f32c6f0cc34f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10262ef12a47db" /><Relationship Type="http://schemas.openxmlformats.org/officeDocument/2006/relationships/notesMaster" Target="/ppt/notesMasters/notesMaster1.xml" Id="R44359ffc265e40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117c9090477491b" /><Relationship Type="http://schemas.openxmlformats.org/officeDocument/2006/relationships/notesMaster" Target="/ppt/notesMasters/notesMaster1.xml" Id="R1ed17b67e6374a5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0f0a815c35f445b" /><Relationship Type="http://schemas.openxmlformats.org/officeDocument/2006/relationships/notesMaster" Target="/ppt/notesMasters/notesMaster1.xml" Id="R712e2a5122ff4f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0b7dd5215249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a1be5f9abb455d" /><Relationship Type="http://schemas.openxmlformats.org/officeDocument/2006/relationships/slideLayout" Target="/ppt/slideLayouts/slideLayout1.xml" Id="R3cf54b614eed46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f54b614eed46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3641b629f41ae" /><Relationship Type="http://schemas.openxmlformats.org/officeDocument/2006/relationships/image" Target="/ppt/media/image.png" Id="R42617e789af54c29" /><Relationship Type="http://schemas.openxmlformats.org/officeDocument/2006/relationships/notesSlide" Target="/ppt/notesSlides/notesSlide1.xml" Id="Ra96afd620c0e45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9437d085a43d5" /><Relationship Type="http://schemas.openxmlformats.org/officeDocument/2006/relationships/notesSlide" Target="/ppt/notesSlides/notesSlide2.xml" Id="Rdb1e61c46ec44df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cb5d238efe48c7" /><Relationship Type="http://schemas.openxmlformats.org/officeDocument/2006/relationships/notesSlide" Target="/ppt/notesSlides/notesSlide3.xml" Id="Rde4eb8b92d6e44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a99867663648c2" /><Relationship Type="http://schemas.openxmlformats.org/officeDocument/2006/relationships/notesSlide" Target="/ppt/notesSlides/notesSlide4.xml" Id="R5ea26c31956146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27f9c77dc04a5e" /><Relationship Type="http://schemas.openxmlformats.org/officeDocument/2006/relationships/notesSlide" Target="/ppt/notesSlides/notesSlide5.xml" Id="R461712fa38b440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c6219e4f0945f1" /><Relationship Type="http://schemas.openxmlformats.org/officeDocument/2006/relationships/notesSlide" Target="/ppt/notesSlides/notesSlide6.xml" Id="R37920a393d0f41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09b69a5be7442f" /><Relationship Type="http://schemas.openxmlformats.org/officeDocument/2006/relationships/notesSlide" Target="/ppt/notesSlides/notesSlide7.xml" Id="R2db604abd8df42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056a597aa946fd" /><Relationship Type="http://schemas.openxmlformats.org/officeDocument/2006/relationships/notesSlide" Target="/ppt/notesSlides/notesSlide8.xml" Id="R83d76c2b657e4c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aa264f984245c2" /><Relationship Type="http://schemas.openxmlformats.org/officeDocument/2006/relationships/notesSlide" Target="/ppt/notesSlides/notesSlide9.xml" Id="R2fac7d34e62847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80b62f9a4b4481" /><Relationship Type="http://schemas.openxmlformats.org/officeDocument/2006/relationships/notesSlide" Target="/ppt/notesSlides/notesSlide10.xml" Id="R41f4a8b553684e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2c28ab423a4509" /><Relationship Type="http://schemas.openxmlformats.org/officeDocument/2006/relationships/notesSlide" Target="/ppt/notesSlides/notesSlide11.xml" Id="R39dbff79601c47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BC3E9F-4B26-4EEC-9819-6D8AFFD0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BA31B-9DA0-4EA0-A261-FB982DD16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102EB7-15D7-4DCA-94EB-9D5C1EDC4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Thank You Pic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87EE1-8A8F-4D80-BBF2-BD823EC31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thanks the launch team with a warm photo from the final product reveal.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379514-AA6A-4059-977B-A1EFBD3F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672431-0E89-4008-B5B2-D4CAEB41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6D634-4528-40CB-A324-70AC60EA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BB189D-EC44-49B5-94E9-05F85A066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617e789af54c2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689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8230E5-7A51-428A-A6B3-DF67E04C4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9718AB-E1CA-4FD1-A1AC-A1C87CCA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AEB5D3-90E0-491D-B927-0E6A61E5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5ACC1-DD02-4F09-8662-8169885B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CA9774-09A8-4FFF-8E1E-D58EE8CB1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thank you pic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F9D61F-F034-44F4-BAA5-0D316EC9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EB16B8-BDB0-42E7-A164-0A5F3D4F4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E3EFE-3801-4013-A72E-FAE08FF3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Note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EA3C61-D062-4523-A83F-3BFDB299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candid photo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9717E0-64E1-4BCE-A306-14C0E9CD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90CEE-791C-4D44-9F00-7A07E9A8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2F7EB8-8395-4CA9-9E01-4DCE79F6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Highlights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8258B6-A9E5-41AE-8B40-863DF3D9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short thank-you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67B510-55D9-42AC-BCDE-F7BC3BF2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BC3606-F48A-4D68-B28F-98B71167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1ABD1A-95E2-4FBD-A633-D17708FF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Wrap-Up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59430F-2496-4C19-821D-D9FD0496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contributors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5C27F1-0861-4238-AF4D-A61A7D8F7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DC3AE3-AB2B-4ACE-94CA-2ADDC84E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25D076-D5D8-43B1-874B-5BA11AE49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Thanks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9DCF20-534A-49E5-93F2-F9DC2687D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Keep the layout clean</a:t>
            </a:r>
          </a:p>
        </p:txBody>
      </p:sp>
    </p:spTree>
    <p:extLst>
      <p:ext uri="{BB962C8B-B14F-4D97-AF65-F5344CB8AC3E}">
        <p14:creationId xmlns:p14="http://schemas.microsoft.com/office/powerpoint/2010/main" val="15544430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F61937-46BA-4A66-9988-ACE95C9D4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361F7-C085-4E52-9124-E4970FC2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11CB26-270B-461E-BBBF-7E08E47C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2B75C-5FE9-44D6-81BC-B446A888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7E091A-3A8D-4192-B32E-A45B463B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heartfelt wrap-up that celebrates teamwork and shared effort.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72FB5-2A90-4758-B82A-FF0D27D4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E17803-18C0-4F4D-85B7-D23496EC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586193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E7C55A-9547-4EF1-B461-037E05DA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93CB64-7229-4F14-947B-C9626E32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E62C05-21F0-44E2-A37C-BD54F959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06EB6-59BE-457B-9C98-637DFF2B3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557D9-A60C-4BD9-B5D1-83EAE0A3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thank you pic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6E5B8C-C8BD-439C-AED8-6BD172AD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4330B-C5A3-49EC-9130-0D0AB662E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4D5030-0C17-4146-83C7-3833FF00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F55F11-B354-41B1-95B7-FAE6D21B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thank you pic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D7CC12-8DEC-4C0B-8DEF-5A6A3C3D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C41A10-ECD2-4C47-AD71-5839E667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3B257-8E4C-405D-ADE7-EB7C71F06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79452B-9DE1-41D1-934C-6FC297C80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EE0C1D-4FF5-4603-88E6-57B3D9909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heartfelt wrap-up that celebrates teamw…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7BF4F4-51A6-4A03-A216-091166A5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C8844-59C4-40AC-B96A-815E5C9D6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9738EB-1AAC-4C8D-B587-C085643F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F87B5-4CE1-4382-8112-C3A0B28CE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310273-8F16-41D7-BD2C-331987934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End with contact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DB538C-B4EF-4E84-9D69-355CBDC7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501423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508AF7-1A66-4AD5-B873-83EC4952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C0EB4D-0B63-4CA7-B2D2-E23A78DF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354216-610C-4743-A4FF-6C4DF956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3D9ECB-9CC9-4ED0-9531-E288321E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089956-9C38-442B-8E0E-9080B093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EE1BE9-266F-4FD1-98CD-38C7A9B8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04E18-EF81-4C46-8768-0F35111D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9A2CDF-96F5-4A53-96F2-4E1C5FAC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ABF38B-A7F8-477C-B4A8-C21FC605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candid photo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06812-1DB9-46CC-8583-C6938E190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727A5F-EA5B-4415-86D1-C9BB15D2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F51171-65A9-4470-BB3A-11DF99EE7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970343-5771-4EE9-8F68-77BD57ED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 short thank-you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346350-FB79-4AD8-9C84-1AEE23C4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7E9341-1221-4DED-BFCF-A33930C4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0A7FAC-7B30-4E12-BA44-9D220A893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2C3C04-519A-4561-840D-9439C5714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key contributors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ED7515-44AC-499D-A5B7-AAC9E7963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3BA367-D297-4FA6-BB19-D590EB04B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5BE362-059A-4BB1-9194-85259A2E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FEF241-97AD-4DD2-BECA-5A8D3B5BE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Keep the layout clean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630C64-7827-401D-A846-05A6DB386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BFCABD-AB67-4727-B122-9DC11CBE2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438FAA-7C5D-4CAD-8E73-FDCC2731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D64098-7798-43D3-9242-ED04FF1B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contact details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A202FC-480B-4C62-AD32-C637C871A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381871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BCDBEE-E3E6-4AB6-BFE9-BA78CBDF5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CFE790-87FB-40B2-B801-A70A399C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70D04-EC76-4EAD-9DD3-FC304BC4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AB6AB3-C712-413B-AE39-887C7068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A7C569-425E-4B2E-9753-FAE5A43F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thank you pic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3F2060-5CFE-4A9F-8698-A8D54C3D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62E20-57BE-452E-BAA6-0B37E96D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BB2BA0-6664-4A78-AF3B-EB99897FE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73923-1B79-4651-AECB-EEE32A81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presentation ends without a clear closing.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50A6C-A0E2-4105-B67B-617C4F4C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AF98EB-E0A8-4407-997B-7ECF4C147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team’s effort feels underappreciated.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70640A-3DCF-46D8-9F96-B3C1FB2FB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3CD33B-ABD2-49B9-91EF-DE4F1073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final slide looks empty and generic.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9D4D73-D6EB-4555-956B-0DBAA30F8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3B2420-2399-4D34-8384-1BE98C4B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7AE7FF-C98F-4073-B6CA-31A878AD3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EFD0BA-F769-413A-B7BA-6068838D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feels warm and memorable.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D65388-348E-492C-88EE-0CC198F48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A84E34-4118-4337-A414-26CD06FE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Contributors are acknowledged with care.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BBEFA1-3F32-4472-B02C-B235B1CF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B08AD4-338D-47A2-A1A5-977924A77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last slide looks polished and complete.</a:t>
            </a:r>
          </a:p>
        </p:txBody>
      </p:sp>
    </p:spTree>
    <p:extLst>
      <p:ext uri="{BB962C8B-B14F-4D97-AF65-F5344CB8AC3E}">
        <p14:creationId xmlns:p14="http://schemas.microsoft.com/office/powerpoint/2010/main" val="21122214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2515C5-18C4-4658-BA4E-D7C061D1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09D9D7-945B-4F36-A65C-B169279E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4187F-43A2-4289-99B5-FCEE8F7C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D44CD0-916B-41BC-80B3-49C590DE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9E7951-ECA8-40CC-99D5-91E439951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89F5B3-C4DF-454B-83FD-82529E93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5FFFDD-226F-4BD6-9877-E5F9F5A1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63BAA9-D55F-4A80-B681-045F9E1E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4F4813-5BA2-4C6A-A125-3FA5827F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440691-316F-4BDE-971B-E68978CD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closing slide that acknowledges the team and leaves a positive final impression.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B965E-21E3-49AD-B097-4456AF86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1818F9-A949-4400-89A6-498D8F698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B655F6-473E-438A-A80C-B340750A4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3150D-7F4D-4CE6-A1CE-9CE20A2F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D3EF92-9619-4AA9-9077-9F484148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friendly ending that reinforces appreciation after a successful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54E4E2-2F26-425C-9D32-AEC97B353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9EE12A-076E-4A99-9C76-C9BB8E21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BBFD70-F14D-4430-A067-452571B8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BF3F40-DB5E-444E-8AB1-04CAA6BB5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EVENT 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7B3FDA-3691-4745-9360-DA8A9A90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thank-you visual to close a demo, workshop, or showcase.</a:t>
            </a:r>
          </a:p>
        </p:txBody>
      </p:sp>
    </p:spTree>
    <p:extLst>
      <p:ext uri="{BB962C8B-B14F-4D97-AF65-F5344CB8AC3E}">
        <p14:creationId xmlns:p14="http://schemas.microsoft.com/office/powerpoint/2010/main" val="6312217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DA6969-554E-438B-856E-B7F00212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386366-909D-40FA-B27C-E83D10D2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73DA51-2B52-44FE-9EC0-CEE4F978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56B39-1FF6-4922-87A7-C3D7AF20D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A4B19E-5744-41D0-B838-8DF7732D4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FF3053-89E8-4DC1-B8B6-43E93FB3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1D30DF-5B57-42D4-B69C-AA0C84B1C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463BD-CDD4-4B65-ACE6-CF2D2049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DF7E4A-CCB8-42E7-8D7A-9082505D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1B3D11-D471-4D66-8604-9C017A1C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899C95-376F-483B-B6D0-08EEF8D3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candid photo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8F9CD7-EC4C-44E4-806D-5281ECF26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1B9785-82BC-42A2-AC24-0EA7145C2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A83AEA-4031-429E-AAC3-F7257235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0C412E-6939-48B1-97B1-2B752F15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683863-2FA3-4B2C-8CC9-AD9C64D0D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A8A48E-4DC2-454F-8887-49ECFA4D8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 short thank-you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F8B063-0536-4723-9264-F0892692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0DC8E7-C2E8-4BCD-BEAD-1AB6DC1A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98DFA8-E3EB-4567-8EB8-17364AD47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88DC1C-C4D6-4443-8B7A-1A28EDAC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52C34B-9CC0-4F97-9039-B0138CAFB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3B4891-03BF-428E-AC6D-C713CFC7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key contributors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7FBE09-DE2E-4080-A7FA-EFAA62149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001293-E6A1-476F-BBF2-A4A233440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E495D5-B7C8-4EBC-A4E6-8683FEBC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07B51F-47DE-4D8A-B65C-E7197AEC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2D502FD-18A2-4A3C-BE38-E7F12F9E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45CA91D-96F8-4C8D-8788-616594ECC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Keep the layout clean</a:t>
            </a:r>
          </a:p>
        </p:txBody>
      </p:sp>
    </p:spTree>
    <p:extLst>
      <p:ext uri="{BB962C8B-B14F-4D97-AF65-F5344CB8AC3E}">
        <p14:creationId xmlns:p14="http://schemas.microsoft.com/office/powerpoint/2010/main" val="10387299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4D64AA-9DB3-4A8B-A1E5-14411A03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3A75E4-CAEE-43D8-BF02-6E35C1B97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F63526-BDDB-4186-B8C3-92365FCF9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35B67-6C7F-457B-8954-B1216E45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E4D3DA-B00F-4DA2-8C0B-FC48548A4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thank you pic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31C8AD-6055-4E07-8B34-853B16B72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7E27B-F1B6-468D-B531-9FCD96E1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2EC344-B91E-44DD-89F0-76E936AC9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end the presentation with gratitude while keeping the final slide elegant?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825933-D805-45F4-95BD-A2E0D7B1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D2A632-B09F-44B7-A194-A2C01C68B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234445-90A7-4A80-A0F6-80FBC15C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CE0247-09F8-4D8E-8672-BE480E38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short thank-you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B506A9-9335-4F74-9C18-B0EC2D24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DC4D49-EF35-4A5E-98A0-53D04098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48AF83-B900-43CF-86D1-745B0453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key contributors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AD3AA3-5FD8-491B-84B7-CA862F67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DC0A99-2359-44D4-9336-EEBB7E599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CF4769-1407-41CB-A349-5E572D3A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contact details</a:t>
            </a:r>
          </a:p>
        </p:txBody>
      </p:sp>
    </p:spTree>
    <p:extLst>
      <p:ext uri="{BB962C8B-B14F-4D97-AF65-F5344CB8AC3E}">
        <p14:creationId xmlns:p14="http://schemas.microsoft.com/office/powerpoint/2010/main" val="2049346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89BBAA-6D02-46E9-BAAE-C6E6B0D5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3127B-C80D-49CF-9476-1BC62D7F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6BFDD7-D416-4797-B487-C2B6CAE7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3EB49-ADBB-4BED-B393-011C1D3F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9A9113-36E7-429B-A322-F46309B4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thank you pic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CCEE6-3692-4FCC-AE35-7EB0523EB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69A2F0-3D90-41B3-AD3A-9DB02145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7B0B1-55E1-4C0B-A582-CA7AE4B3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5694EE-7550-4291-B33F-B386AF376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candid photo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A119F9-A05D-4B55-A358-48B25347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BCA956-5CAC-4985-A4BD-8CEFBCA9B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7C9518-4B32-455B-9CBE-31096F827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00EAE3-24F1-4CDA-9F28-5EB5A5D2B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4C6DAC-3DF7-4241-A20A-B0A44D50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 short thank-you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79D501-8A0C-44B9-BA76-45DCB318A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32504E-1CBD-4FE4-9CF6-717D44B8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DF02E-6B8C-44FA-9B53-0F92D8F1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BEFF68-C771-44B0-92A2-847A82F5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EDFFCE-DDDB-4716-AB1C-D94DEC631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key contributors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4E4E7B-17D4-441C-BB60-2DB20A6C7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0BBEAE-6C79-4A07-9C04-D86B6EDB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823E1A-FA47-405B-B366-F597396B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8E9325-0959-4739-9CFB-AE9F9F613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6766C0-E44D-4F7E-9EE3-8EFC5254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contact details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958BB5-55C2-4CCC-9068-3E0FE38F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608089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0AD42D-FDA9-49CB-BD97-8251807D6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7425F3-75CD-4EB4-8645-AA600499A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F40FD6-BF91-454D-A7D8-DB5819F4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Thank you for being part of the journey.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84939B-9D08-4279-A01A-55AFBC31A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BB6D12-99AA-40F5-9640-A444CEC6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310651-D462-4082-996D-46757176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24C2AB-FB39-43C6-8257-037DA041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956671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2026-10-01T20:25:15.8350000Z</dcterms:created>
  <dcterms:modified xsi:type="dcterms:W3CDTF">2026-10-01T20:25:15.8350000Z</dcterms:modified>
</coreProperties>
</file>