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995c3dc8294fca" /><Relationship Type="http://schemas.openxmlformats.org/officeDocument/2006/relationships/extended-properties" Target="/docProps/app.xml" Id="Rd46daa5937014f2a" /><Relationship Type="http://schemas.openxmlformats.org/officeDocument/2006/relationships/officeDocument" Target="/ppt/presentation.xml" Id="Rfa97cd1baf6849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a1bf4220484673"/>
  </p:sldMasterIdLst>
  <p:notesMasterIdLst>
    <p:notesMasterId xmlns:r="http://schemas.openxmlformats.org/officeDocument/2006/relationships" r:id="Re7cf535e56664fe7"/>
  </p:notesMasterIdLst>
  <p:sldIdLst>
    <p:sldId xmlns:r="http://schemas.openxmlformats.org/officeDocument/2006/relationships" id="256" r:id="Re2892a8f67af4c7d"/>
    <p:sldId xmlns:r="http://schemas.openxmlformats.org/officeDocument/2006/relationships" id="257" r:id="Rd987c1902d0d4d3e"/>
    <p:sldId xmlns:r="http://schemas.openxmlformats.org/officeDocument/2006/relationships" id="258" r:id="R9a950c204bf14293"/>
    <p:sldId xmlns:r="http://schemas.openxmlformats.org/officeDocument/2006/relationships" id="259" r:id="R80da2a9a3187473a"/>
    <p:sldId xmlns:r="http://schemas.openxmlformats.org/officeDocument/2006/relationships" id="260" r:id="Rffb74392da564b09"/>
    <p:sldId xmlns:r="http://schemas.openxmlformats.org/officeDocument/2006/relationships" id="261" r:id="R35c9297aacb94c47"/>
    <p:sldId xmlns:r="http://schemas.openxmlformats.org/officeDocument/2006/relationships" id="262" r:id="Rf855ce2c51b14b54"/>
    <p:sldId xmlns:r="http://schemas.openxmlformats.org/officeDocument/2006/relationships" id="263" r:id="Rcd2f86e6ecb44158"/>
    <p:sldId xmlns:r="http://schemas.openxmlformats.org/officeDocument/2006/relationships" id="264" r:id="R8ef52280d42f4990"/>
    <p:sldId xmlns:r="http://schemas.openxmlformats.org/officeDocument/2006/relationships" id="265" r:id="Rbcf1f4febf5e4770"/>
    <p:sldId xmlns:r="http://schemas.openxmlformats.org/officeDocument/2006/relationships" id="266" r:id="R4cd8166b18b341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96438d37f344c5" /><Relationship Type="http://schemas.openxmlformats.org/officeDocument/2006/relationships/slideMaster" Target="/ppt/slideMasters/slideMaster1.xml" Id="Rc6a1bf4220484673" /><Relationship Type="http://schemas.openxmlformats.org/officeDocument/2006/relationships/notesMaster" Target="/ppt/notesMasters/notesMaster1.xml" Id="Re7cf535e56664fe7" /><Relationship Type="http://schemas.openxmlformats.org/officeDocument/2006/relationships/presProps" Target="/ppt/presProps.xml" Id="R2b6785455924421b" /><Relationship Type="http://schemas.openxmlformats.org/officeDocument/2006/relationships/tableStyles" Target="/ppt/tableStyles.xml" Id="Rbd19f345a2eb4ff9" /><Relationship Type="http://schemas.openxmlformats.org/officeDocument/2006/relationships/slide" Target="/ppt/slides/slide1.xml" Id="Re2892a8f67af4c7d" /><Relationship Type="http://schemas.openxmlformats.org/officeDocument/2006/relationships/slide" Target="/ppt/slides/slide2.xml" Id="Rd987c1902d0d4d3e" /><Relationship Type="http://schemas.openxmlformats.org/officeDocument/2006/relationships/slide" Target="/ppt/slides/slide3.xml" Id="R9a950c204bf14293" /><Relationship Type="http://schemas.openxmlformats.org/officeDocument/2006/relationships/slide" Target="/ppt/slides/slide4.xml" Id="R80da2a9a3187473a" /><Relationship Type="http://schemas.openxmlformats.org/officeDocument/2006/relationships/slide" Target="/ppt/slides/slide5.xml" Id="Rffb74392da564b09" /><Relationship Type="http://schemas.openxmlformats.org/officeDocument/2006/relationships/slide" Target="/ppt/slides/slide6.xml" Id="R35c9297aacb94c47" /><Relationship Type="http://schemas.openxmlformats.org/officeDocument/2006/relationships/slide" Target="/ppt/slides/slide7.xml" Id="Rf855ce2c51b14b54" /><Relationship Type="http://schemas.openxmlformats.org/officeDocument/2006/relationships/slide" Target="/ppt/slides/slide8.xml" Id="Rcd2f86e6ecb44158" /><Relationship Type="http://schemas.openxmlformats.org/officeDocument/2006/relationships/slide" Target="/ppt/slides/slide9.xml" Id="R8ef52280d42f4990" /><Relationship Type="http://schemas.openxmlformats.org/officeDocument/2006/relationships/slide" Target="/ppt/slides/slide10.xml" Id="Rbcf1f4febf5e4770" /><Relationship Type="http://schemas.openxmlformats.org/officeDocument/2006/relationships/slide" Target="/ppt/slides/slide11.xml" Id="R4cd8166b18b341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2da741c70740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88dd0389434e31" /><Relationship Type="http://schemas.openxmlformats.org/officeDocument/2006/relationships/notesMaster" Target="/ppt/notesMasters/notesMaster1.xml" Id="R098448aa6f9c4f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80ce783b7a4cb7" /><Relationship Type="http://schemas.openxmlformats.org/officeDocument/2006/relationships/notesMaster" Target="/ppt/notesMasters/notesMaster1.xml" Id="R2e1bf7a91ab84d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3fa1260af44a1f" /><Relationship Type="http://schemas.openxmlformats.org/officeDocument/2006/relationships/notesMaster" Target="/ppt/notesMasters/notesMaster1.xml" Id="Rbf1ce17b37b942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27420b1f9f471b" /><Relationship Type="http://schemas.openxmlformats.org/officeDocument/2006/relationships/notesMaster" Target="/ppt/notesMasters/notesMaster1.xml" Id="R34c5840424c040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04d5cd77a64176" /><Relationship Type="http://schemas.openxmlformats.org/officeDocument/2006/relationships/notesMaster" Target="/ppt/notesMasters/notesMaster1.xml" Id="Rac291bfe392d4f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7c1e0564764b80" /><Relationship Type="http://schemas.openxmlformats.org/officeDocument/2006/relationships/notesMaster" Target="/ppt/notesMasters/notesMaster1.xml" Id="R5694d338a3434eb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30054311c54d12" /><Relationship Type="http://schemas.openxmlformats.org/officeDocument/2006/relationships/notesMaster" Target="/ppt/notesMasters/notesMaster1.xml" Id="R97c7cdc338504c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fe80b928414da5" /><Relationship Type="http://schemas.openxmlformats.org/officeDocument/2006/relationships/notesMaster" Target="/ppt/notesMasters/notesMaster1.xml" Id="R3ea89cbed2e84a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cbedffdbb044b0" /><Relationship Type="http://schemas.openxmlformats.org/officeDocument/2006/relationships/notesMaster" Target="/ppt/notesMasters/notesMaster1.xml" Id="R5341e8d6cd784b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eca37a696c449b6" /><Relationship Type="http://schemas.openxmlformats.org/officeDocument/2006/relationships/notesMaster" Target="/ppt/notesMasters/notesMaster1.xml" Id="R30302727dba141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990e8ddb2d4535" /><Relationship Type="http://schemas.openxmlformats.org/officeDocument/2006/relationships/notesMaster" Target="/ppt/notesMasters/notesMaster1.xml" Id="Re059c72d21284e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1a6325578542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598f0c6abc4f1b" /><Relationship Type="http://schemas.openxmlformats.org/officeDocument/2006/relationships/slideLayout" Target="/ppt/slideLayouts/slideLayout1.xml" Id="Re68b7d6b911444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8b7d6b911444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434b6847b49e0" /><Relationship Type="http://schemas.openxmlformats.org/officeDocument/2006/relationships/image" Target="/ppt/media/image.png" Id="R95087ee11df64b67" /><Relationship Type="http://schemas.openxmlformats.org/officeDocument/2006/relationships/notesSlide" Target="/ppt/notesSlides/notesSlide1.xml" Id="R1b34f5bdd1cf40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ac048fe6a4edb" /><Relationship Type="http://schemas.openxmlformats.org/officeDocument/2006/relationships/notesSlide" Target="/ppt/notesSlides/notesSlide2.xml" Id="R8059bfa6e7734a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1a53b5de1f4514" /><Relationship Type="http://schemas.openxmlformats.org/officeDocument/2006/relationships/notesSlide" Target="/ppt/notesSlides/notesSlide3.xml" Id="R46bff76590a645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5c6756ea042d4" /><Relationship Type="http://schemas.openxmlformats.org/officeDocument/2006/relationships/notesSlide" Target="/ppt/notesSlides/notesSlide4.xml" Id="R2f3b1dbf5a2d48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fa993560b4688" /><Relationship Type="http://schemas.openxmlformats.org/officeDocument/2006/relationships/notesSlide" Target="/ppt/notesSlides/notesSlide5.xml" Id="R9fddade317944f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d25472b8b5466f" /><Relationship Type="http://schemas.openxmlformats.org/officeDocument/2006/relationships/notesSlide" Target="/ppt/notesSlides/notesSlide6.xml" Id="Rab43f498a62842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4ced9c03f4628" /><Relationship Type="http://schemas.openxmlformats.org/officeDocument/2006/relationships/notesSlide" Target="/ppt/notesSlides/notesSlide7.xml" Id="Rdce7993891024b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553de9dcb476b" /><Relationship Type="http://schemas.openxmlformats.org/officeDocument/2006/relationships/notesSlide" Target="/ppt/notesSlides/notesSlide8.xml" Id="R8271ddd3f15848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7f2c07e30447b" /><Relationship Type="http://schemas.openxmlformats.org/officeDocument/2006/relationships/notesSlide" Target="/ppt/notesSlides/notesSlide9.xml" Id="Rea3f452c847c4f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1ce01a2e44673" /><Relationship Type="http://schemas.openxmlformats.org/officeDocument/2006/relationships/notesSlide" Target="/ppt/notesSlides/notesSlide10.xml" Id="R1b5faac43099400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ba69d4b534e92" /><Relationship Type="http://schemas.openxmlformats.org/officeDocument/2006/relationships/notesSlide" Target="/ppt/notesSlides/notesSlide11.xml" Id="R3c8863a7705447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73738-C8A8-4BF3-BCC3-E020140E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8A599-6A04-4365-B1FD-777EF622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88785A-4308-41D4-8A38-17E68AEE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Experience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CD7F5-EC7B-41F0-AC57-CB5EBB27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scripts a live product reveal that keeps every cue smooth and on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ABABAE-78D8-430F-B07D-D6E89B00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25920-8C25-46D1-A611-C197DC3F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5C9796-AB54-4674-B353-B45AAEEB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F4F44D-B211-4FCA-A9A4-1BF410C5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87ee11df64b6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991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FB2662-24E9-4FFD-A63C-126FE949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6C6D6-B25A-493E-B42F-EFCB7366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D45DC-A6DE-431B-BC39-E7336C25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7E318C-D591-47B4-89D7-F26FC4C0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4FA12-AE07-4B32-9D14-891D7AC7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experience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042C4C-0487-4C31-89C3-542A488B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A2D6E4-2C73-457E-A3F0-84A9CB4D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E647EF-B982-4F23-BE0D-B244D2F5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210AE0-27BB-4ACA-9CA9-3391B048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opening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A0448F-2101-4517-9827-1C0C25AB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A193F-7535-49EF-B419-EC283D15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05D0C4-9123-41E1-8605-04881485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Speaker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6C3C3-1AA0-49ED-8BEA-9154EA3F4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speaker cues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C233F-735D-4EE3-A6E1-A74BB520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5A3891-06AC-47AB-B4CE-E9A3063E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09A97-A0D8-46DB-BC6F-454FA7F9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Live Cues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80B4EF-7292-4F1C-A4DA-B2705F2E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each transition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B35BEE-D5B1-4680-B353-D2C89EDA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BFF925-3470-4C32-888A-AA927F829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F9F2A5-DB63-477D-A9AC-E9E83A30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46737F-8F6E-4D0E-ACB5-0646E139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audience prompts</a:t>
            </a:r>
          </a:p>
        </p:txBody>
      </p:sp>
    </p:spTree>
    <p:extLst>
      <p:ext uri="{BB962C8B-B14F-4D97-AF65-F5344CB8AC3E}">
        <p14:creationId xmlns:p14="http://schemas.microsoft.com/office/powerpoint/2010/main" val="2941472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0E8F8-FB7D-4620-948B-DCE47442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4C176-F39C-49BB-9D39-3653BD3D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ECC75-4027-43D2-82F3-E20B08DFD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C6277F-E3C6-4078-A725-656BA245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BCFBC-7E79-4572-B597-9B4C1E4E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the reveal so every moment feels intentional.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7F835-DE0A-4BDB-A235-DF46A50B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B4BA8D-9E19-48F3-9338-84F046E8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376379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20AC81-4010-4072-A249-9C0AC7FA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383097-382C-48C1-827D-6C1EB46B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CB65E-AB3F-468B-9263-93FBEE47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D2DB6-D3C2-4358-88F5-0FC06241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EACD22-CF40-4F1B-BC29-231057D5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the presentation experience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4F048-D283-43B4-AC50-481B229E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608D4-038A-4FB4-B89F-BDEE133E0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D3CA3A-73B7-4B41-9183-FD95034C9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464BCA-D889-494E-BDD3-2B363A42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experience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B672C-3772-46D1-9F56-583A1874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2F8697-501F-40BD-877B-DD6F8F5C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70F99E-7829-4DD6-8728-0589E751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FA83AD-96C3-40DE-B279-7A39EC06C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58972-FFA9-4E38-8F98-6D6B35B9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the reveal so every moment feels 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C82FF2-879E-4B0A-B636-75AABA0F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A7078-F400-40A4-964F-8D5CBCDD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0FBEC-271D-40DD-A73B-D4C13EAC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28D69-4946-4049-A8BA-DFAA4A99F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2664E0-F4B0-4515-AE99-F9BF9CF8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Polish the final close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C37801-715C-4073-A8EC-8DF9906A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864949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F4C512-F789-4451-A3E2-833139D3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95A78-DD43-415F-B09F-FE2F24D7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17FA4-9744-4C35-92DF-EB4C6C12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D5919-53AC-401B-B19E-AE29965DE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F3F62C-89FB-458A-842B-B9A82540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A980F8-1656-41E7-BB63-EE9DFCA0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6026B-77A9-4D90-A3ED-C7BB4DB7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08512B-8B68-4A30-A4B4-3D3E72B9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EB6016-DEF2-4F58-BC3A-0527B88B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opening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D296A3-F036-4BA5-AC62-AAC3C3D1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F33011-413B-46BB-957B-CC5AB18F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6706B9-FD5C-462D-B9AE-F2678469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CB3E1B-0F77-4CF9-9270-BEC43713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speaker cues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2F95A-CF6E-4A97-A957-F5805870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78AAE7-4F38-4C5F-8688-E3E34F06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34C4AB-5C1E-48CD-90F0-6FFC8CD2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FBE3DF-88DB-4FDA-8880-1CB32D0A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Time each transition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CA848-E7BB-4FB7-B955-F8B9AAB0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ADC135-F494-4073-8509-43EA3F8C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72B6A2-755E-4E6D-B115-78886C5E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F7D31B-B464-46DF-9312-C3666899A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audience prompts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5EE90D-6BDD-47C1-BF0E-56481BFA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C73C22-0363-4355-9F8C-6BE3C7E0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781B3E-E92C-4E63-A0D4-CB8A9611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7BD022-4333-4BF7-B3E0-382DCBF6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 close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4CF8B0-6150-494E-9EA3-D51CB0D2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50547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FE3E6E-8E97-4528-A9AA-FBD5ABE0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318BC-D691-4C6B-820A-0FF94E9E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A9D5DA-67B7-4F05-B1AF-8A017D66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18607-B31C-4886-B57D-37FCC05C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915A92-7EB1-446F-AA57-511A939F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experience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FA356-E69B-4291-ACEE-D32F053A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4E7997-23C0-43A9-AC05-84398DEB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FA229-732C-4B60-BB2F-5CD81BA35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546C63-B417-476B-A59A-C1B46E1D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feels rushed and uneven.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F983F-52A2-46B4-996A-508D21D3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3AAA7B-DBC7-4A7E-8895-6A48426A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Speakers overlap during key moments.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414931-CCD8-4435-A2BF-AE1F45BD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D35916-5B14-4804-9119-12F6122A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lands without a clear payoff.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04E43-7A31-48AE-917D-67B462B3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81375B-4B04-45B3-947B-A27E5FAD0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BDC8C-C63E-4679-A1A3-E8B0BC40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262B19-D5C4-4A3C-8E04-F8911167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segment flows with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1F6B3D-FFD8-4489-832A-BD321353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A4483-6CE4-4934-98BD-44D3626E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Presenters know exactly when to speak.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C176BE-EB37-4318-9464-044AF4AC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7EA7D-1816-4625-9C19-C0D70D7C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leaves the audience with one strong takeaway.</a:t>
            </a:r>
          </a:p>
        </p:txBody>
      </p:sp>
    </p:spTree>
    <p:extLst>
      <p:ext uri="{BB962C8B-B14F-4D97-AF65-F5344CB8AC3E}">
        <p14:creationId xmlns:p14="http://schemas.microsoft.com/office/powerpoint/2010/main" val="17876994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537702-C8E1-400A-BE16-648E575E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2EB92-DD80-45DE-9D4F-309807C3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A95346-1763-4099-A348-0AD78985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CECDC-55A0-4A4C-9E1F-010C1AB8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86A63-A9D3-453F-A6D0-7D5381F3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B661D0-98DF-4F0B-9177-B7298FDC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C9666-349D-4347-906D-FC1CC2CD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FE87D-18E3-4FDB-8D57-E6D9644B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8030CB-127D-483A-BA57-21BFC037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451387-DB2D-4862-A66C-D663F0E1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run-of-show that keeps presenters, visuals, and timing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259DF-53A4-425F-9B63-F6852DEA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CF4F97-9EC0-49B1-8574-49619852D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4F9889-7335-4A02-8B71-3147954A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8E872-E074-42E0-BB62-CB1FEF01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3D8229-5629-4CE9-B265-899D2671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script that turns a launch story into a memorable experience.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E7EE92-73AC-4DDB-B82E-D0AA284C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67ED19-80FE-4209-B322-B921A8F91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EF9DE2-7C3D-4EE6-8DFA-A163114D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EAE908-CDA1-47BF-A43C-3B4A70EC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804679-8CE4-4A7B-A466-12414542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directing tone, pacing, and audience engagement.</a:t>
            </a:r>
          </a:p>
        </p:txBody>
      </p:sp>
    </p:spTree>
    <p:extLst>
      <p:ext uri="{BB962C8B-B14F-4D97-AF65-F5344CB8AC3E}">
        <p14:creationId xmlns:p14="http://schemas.microsoft.com/office/powerpoint/2010/main" val="4594143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CD5F10D-E2D8-4AFA-84FA-FD3E2FE25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C3951A-3860-4913-9D4F-12BEE92B4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6A1315-F176-4C36-8510-F4BAF45F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37DB05-5FDE-41B4-B2B5-5F15E6B6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A6173-72F1-4D15-BBD4-F6320DA6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C08F5C-7747-4BD9-9BB5-96E07422F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A10F7-5F44-4868-B900-86425593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09661-AD7B-480A-B138-655EF7D7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0BD629-A8A0-4FCC-8AE2-78AA9B55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4D66A-3B0F-4992-87BB-63F0CA3C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7598F-F364-4603-A2AB-064179A2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opening beat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40F8D8-CB98-4539-90E2-6C55D3F5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D0432-1446-4A15-98B1-6C908ED6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D6ACC-0E6A-48A5-8D6A-A4BBC6E7A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895AC0-72D0-438B-A5B3-1310C2B0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B3AE4-6390-47A9-B45D-3BD51045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2B3A67-EA4F-4B08-9EB5-6F3F9045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speaker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297F86-CAD4-4B85-842B-A8FB3C17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DAFBF-65A8-47E5-9F80-E015D462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A65197-E0AC-4810-A81D-5426D803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C7F6D0-EC5C-497C-B489-AB0FEAED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B34093-E164-47DC-867C-3F722C97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608E83-F5E1-4053-B0AA-4C88866E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Time each transition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52DC9C-6A41-4A13-A65E-3B8E4E65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02F68B-31F2-4F9C-8C12-8187D4E91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CACF9D-36C1-439D-8E55-3B99C3EB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FE3792-76F4-4A42-932A-E026E50B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EC380A-0F45-475E-91B1-6023BA55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E95FEF-9D2E-4BA0-94D4-738F5F66A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Rehearse audience prompts</a:t>
            </a:r>
          </a:p>
        </p:txBody>
      </p:sp>
    </p:spTree>
    <p:extLst>
      <p:ext uri="{BB962C8B-B14F-4D97-AF65-F5344CB8AC3E}">
        <p14:creationId xmlns:p14="http://schemas.microsoft.com/office/powerpoint/2010/main" val="6507421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14C09-E11F-4533-81C1-CDB317B5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37669E-F86E-44A4-8D5E-DF005649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79F1E9-0B91-40B5-B78C-C5F95534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93B1A-D099-4B03-8191-B33F3D0B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9EF91-959E-494A-A2F4-18B43583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1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experience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AEAA3-63AF-4E78-92E2-E254CCD2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0385C-7AF5-4C43-B722-A59B9FF1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D88D3-BA2C-4208-A93D-2538F4C8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launch script guide the room from first cue to final applause?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F8D3D7-BB23-4314-9084-12FE2853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C2F03-A342-4B6B-BED8-B603075ED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FD04AD-D03B-4EBE-B997-72AF61D7A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577F4C-C541-4276-8EB3-48441645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speaker cues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BB912-9EA1-4F4E-98D4-B6148286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08499E-BD04-45CE-B07C-16CA46F2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80B51-9D36-4CD9-B7F4-76214ABE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Time each transition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0DD52C-3815-4462-A933-AD9768FA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AD6CB0-D73A-42BE-8480-86EB78CA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CD0CD0-15B3-4582-8E4B-F523A0D8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final close</a:t>
            </a:r>
          </a:p>
        </p:txBody>
      </p:sp>
    </p:spTree>
    <p:extLst>
      <p:ext uri="{BB962C8B-B14F-4D97-AF65-F5344CB8AC3E}">
        <p14:creationId xmlns:p14="http://schemas.microsoft.com/office/powerpoint/2010/main" val="8664015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A90F14-7068-4FC5-BC09-E4B15CC6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7407D9-75D0-4988-8AF7-7A5900C5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00F8A-74C9-4794-8470-37D6ACA4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9D233-77A2-44C9-8FA4-34CD7E63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10735-EEF8-44EF-9809-90466100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experience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FA3722-6270-41A5-BF42-9B6FF4A0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3303F5-5055-4E0A-A1AF-CD4CFA61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C83742-02A6-4BFC-9448-DF342B77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45233-B7C6-4013-87DF-95ABBCBA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opening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8FE670-627E-466B-8813-23787301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7494E4-F214-4395-91CE-28BB4BD4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3A035-9333-465E-902D-8CF5342C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E629B7-E374-46F6-B0D9-C17EB7F9E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055054-A369-4B76-AC8F-65262B77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speaker cues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354A89-242D-427C-9411-6C362AC3E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0DF4E8-D3A2-4A21-9FC3-1EC8324E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F0292A-A528-412F-82B8-1BE645018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DECE08-4238-4508-8E36-FFB410022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19D40B-9A2D-45F5-9BBF-8FAA4F6F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Time each transition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417494-8D93-4B01-98AB-D44BF17E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A1DD7-D71A-4CA1-84C4-1C698AE2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2F4236-751E-427A-AA80-97F85FCB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A3F1A9-A144-4DE0-9102-8CD58CD1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9A389A-6EC5-4A94-9D85-5F4037E4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 close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3B74A1-E7B3-4F43-A0C4-4B53F7B0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843252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7D05D4-ABA1-4777-AD80-7DD1BE36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AD1B98-B955-4F34-88E2-51F39D76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E94F37-647C-4959-A755-18C6F3E9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reveal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C1CC0-E2DF-4B2C-BC40-46144840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F3B674-90D1-4949-A01B-96E24133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7BDFCE-2FEF-45A6-A309-584AEB7C8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9E4BAE-188D-43BE-A325-3B252478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727317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2026-10-01T19:56:38.5650000Z</dcterms:created>
  <dcterms:modified xsi:type="dcterms:W3CDTF">2026-10-01T19:56:38.5650000Z</dcterms:modified>
</coreProperties>
</file>