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a7d21a7d574d70" /><Relationship Type="http://schemas.openxmlformats.org/officeDocument/2006/relationships/extended-properties" Target="/docProps/app.xml" Id="Ra312d2d067374983" /><Relationship Type="http://schemas.openxmlformats.org/officeDocument/2006/relationships/officeDocument" Target="/ppt/presentation.xml" Id="R368a38f8f73b4d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7478d0ce2541d4"/>
  </p:sldMasterIdLst>
  <p:notesMasterIdLst>
    <p:notesMasterId xmlns:r="http://schemas.openxmlformats.org/officeDocument/2006/relationships" r:id="R44b0973422454bcb"/>
  </p:notesMasterIdLst>
  <p:sldIdLst>
    <p:sldId xmlns:r="http://schemas.openxmlformats.org/officeDocument/2006/relationships" id="256" r:id="R438bc99e0146401f"/>
    <p:sldId xmlns:r="http://schemas.openxmlformats.org/officeDocument/2006/relationships" id="257" r:id="R56ae3ede4db84565"/>
    <p:sldId xmlns:r="http://schemas.openxmlformats.org/officeDocument/2006/relationships" id="258" r:id="Rfc218a9f46b04a06"/>
    <p:sldId xmlns:r="http://schemas.openxmlformats.org/officeDocument/2006/relationships" id="259" r:id="R15e4689fda6e4117"/>
    <p:sldId xmlns:r="http://schemas.openxmlformats.org/officeDocument/2006/relationships" id="260" r:id="R66ddc545b3b14a33"/>
    <p:sldId xmlns:r="http://schemas.openxmlformats.org/officeDocument/2006/relationships" id="261" r:id="R28f923afd0334a72"/>
    <p:sldId xmlns:r="http://schemas.openxmlformats.org/officeDocument/2006/relationships" id="262" r:id="Rd043a7ec2e2a484b"/>
    <p:sldId xmlns:r="http://schemas.openxmlformats.org/officeDocument/2006/relationships" id="263" r:id="Ra800a9ff1e964d11"/>
    <p:sldId xmlns:r="http://schemas.openxmlformats.org/officeDocument/2006/relationships" id="264" r:id="R48c4ce19e10e4477"/>
    <p:sldId xmlns:r="http://schemas.openxmlformats.org/officeDocument/2006/relationships" id="265" r:id="R45edc1fd15114e1e"/>
    <p:sldId xmlns:r="http://schemas.openxmlformats.org/officeDocument/2006/relationships" id="266" r:id="R37e00a3cf92b4b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d92121c6db404c" /><Relationship Type="http://schemas.openxmlformats.org/officeDocument/2006/relationships/slideMaster" Target="/ppt/slideMasters/slideMaster1.xml" Id="R0e7478d0ce2541d4" /><Relationship Type="http://schemas.openxmlformats.org/officeDocument/2006/relationships/notesMaster" Target="/ppt/notesMasters/notesMaster1.xml" Id="R44b0973422454bcb" /><Relationship Type="http://schemas.openxmlformats.org/officeDocument/2006/relationships/presProps" Target="/ppt/presProps.xml" Id="R2518113934214db0" /><Relationship Type="http://schemas.openxmlformats.org/officeDocument/2006/relationships/tableStyles" Target="/ppt/tableStyles.xml" Id="R5d27c70d679642ae" /><Relationship Type="http://schemas.openxmlformats.org/officeDocument/2006/relationships/slide" Target="/ppt/slides/slide1.xml" Id="R438bc99e0146401f" /><Relationship Type="http://schemas.openxmlformats.org/officeDocument/2006/relationships/slide" Target="/ppt/slides/slide2.xml" Id="R56ae3ede4db84565" /><Relationship Type="http://schemas.openxmlformats.org/officeDocument/2006/relationships/slide" Target="/ppt/slides/slide3.xml" Id="Rfc218a9f46b04a06" /><Relationship Type="http://schemas.openxmlformats.org/officeDocument/2006/relationships/slide" Target="/ppt/slides/slide4.xml" Id="R15e4689fda6e4117" /><Relationship Type="http://schemas.openxmlformats.org/officeDocument/2006/relationships/slide" Target="/ppt/slides/slide5.xml" Id="R66ddc545b3b14a33" /><Relationship Type="http://schemas.openxmlformats.org/officeDocument/2006/relationships/slide" Target="/ppt/slides/slide6.xml" Id="R28f923afd0334a72" /><Relationship Type="http://schemas.openxmlformats.org/officeDocument/2006/relationships/slide" Target="/ppt/slides/slide7.xml" Id="Rd043a7ec2e2a484b" /><Relationship Type="http://schemas.openxmlformats.org/officeDocument/2006/relationships/slide" Target="/ppt/slides/slide8.xml" Id="Ra800a9ff1e964d11" /><Relationship Type="http://schemas.openxmlformats.org/officeDocument/2006/relationships/slide" Target="/ppt/slides/slide9.xml" Id="R48c4ce19e10e4477" /><Relationship Type="http://schemas.openxmlformats.org/officeDocument/2006/relationships/slide" Target="/ppt/slides/slide10.xml" Id="R45edc1fd15114e1e" /><Relationship Type="http://schemas.openxmlformats.org/officeDocument/2006/relationships/slide" Target="/ppt/slides/slide11.xml" Id="R37e00a3cf92b4b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2cea3d92a544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09c8a5d6924117" /><Relationship Type="http://schemas.openxmlformats.org/officeDocument/2006/relationships/notesMaster" Target="/ppt/notesMasters/notesMaster1.xml" Id="R742aaced993140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cefa2358f994774" /><Relationship Type="http://schemas.openxmlformats.org/officeDocument/2006/relationships/notesMaster" Target="/ppt/notesMasters/notesMaster1.xml" Id="Rbe0a632051ed47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eab0bbc5664025" /><Relationship Type="http://schemas.openxmlformats.org/officeDocument/2006/relationships/notesMaster" Target="/ppt/notesMasters/notesMaster1.xml" Id="R5c9b7f4bb3f14d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e5c32a44364a49" /><Relationship Type="http://schemas.openxmlformats.org/officeDocument/2006/relationships/notesMaster" Target="/ppt/notesMasters/notesMaster1.xml" Id="R9aea11d63b5149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ca0371f6a3d4543" /><Relationship Type="http://schemas.openxmlformats.org/officeDocument/2006/relationships/notesMaster" Target="/ppt/notesMasters/notesMaster1.xml" Id="Rc8ad679513474c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46961860804d7d" /><Relationship Type="http://schemas.openxmlformats.org/officeDocument/2006/relationships/notesMaster" Target="/ppt/notesMasters/notesMaster1.xml" Id="Re9061f557b6841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854e65fe6e43e3" /><Relationship Type="http://schemas.openxmlformats.org/officeDocument/2006/relationships/notesMaster" Target="/ppt/notesMasters/notesMaster1.xml" Id="Rfa044cc6d75144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77ce1657e94b57" /><Relationship Type="http://schemas.openxmlformats.org/officeDocument/2006/relationships/notesMaster" Target="/ppt/notesMasters/notesMaster1.xml" Id="Rb647f464a54a4b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5a100726a04421" /><Relationship Type="http://schemas.openxmlformats.org/officeDocument/2006/relationships/notesMaster" Target="/ppt/notesMasters/notesMaster1.xml" Id="R1718a8c2aec14d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5f0950dffe43fc" /><Relationship Type="http://schemas.openxmlformats.org/officeDocument/2006/relationships/notesMaster" Target="/ppt/notesMasters/notesMaster1.xml" Id="R836d018afbd7421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e9398536a1a45a8" /><Relationship Type="http://schemas.openxmlformats.org/officeDocument/2006/relationships/notesMaster" Target="/ppt/notesMasters/notesMaster1.xml" Id="R5dd311ed7d2949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a4b990487347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44a43464e145a1" /><Relationship Type="http://schemas.openxmlformats.org/officeDocument/2006/relationships/slideLayout" Target="/ppt/slideLayouts/slideLayout1.xml" Id="R11d5481297d04f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d5481297d04f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b5da39d24473b" /><Relationship Type="http://schemas.openxmlformats.org/officeDocument/2006/relationships/image" Target="/ppt/media/image.png" Id="R4751e5af288e4300" /><Relationship Type="http://schemas.openxmlformats.org/officeDocument/2006/relationships/notesSlide" Target="/ppt/notesSlides/notesSlide1.xml" Id="R5784d2095a5440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f42a067434688" /><Relationship Type="http://schemas.openxmlformats.org/officeDocument/2006/relationships/notesSlide" Target="/ppt/notesSlides/notesSlide2.xml" Id="R67f78f707c5d4e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0fccbad8e4ef1" /><Relationship Type="http://schemas.openxmlformats.org/officeDocument/2006/relationships/notesSlide" Target="/ppt/notesSlides/notesSlide3.xml" Id="R212b08bbf69d4b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82e403ba504a67" /><Relationship Type="http://schemas.openxmlformats.org/officeDocument/2006/relationships/notesSlide" Target="/ppt/notesSlides/notesSlide4.xml" Id="R11868e9e335549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d5b618f0b4ed0" /><Relationship Type="http://schemas.openxmlformats.org/officeDocument/2006/relationships/notesSlide" Target="/ppt/notesSlides/notesSlide5.xml" Id="Rd18f1c94bf0d4b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982c092c7941b9" /><Relationship Type="http://schemas.openxmlformats.org/officeDocument/2006/relationships/notesSlide" Target="/ppt/notesSlides/notesSlide6.xml" Id="Ree36813f68064a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be4f29bcac47bb" /><Relationship Type="http://schemas.openxmlformats.org/officeDocument/2006/relationships/notesSlide" Target="/ppt/notesSlides/notesSlide7.xml" Id="R39ee684b636c478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206d3cc9244482" /><Relationship Type="http://schemas.openxmlformats.org/officeDocument/2006/relationships/notesSlide" Target="/ppt/notesSlides/notesSlide8.xml" Id="R867ef02680ca41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aa60a27cc4088" /><Relationship Type="http://schemas.openxmlformats.org/officeDocument/2006/relationships/notesSlide" Target="/ppt/notesSlides/notesSlide9.xml" Id="Rddcca7ea1bea4c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fe7aa9b5f458a" /><Relationship Type="http://schemas.openxmlformats.org/officeDocument/2006/relationships/notesSlide" Target="/ppt/notesSlides/notesSlide10.xml" Id="Rba1ea92835a7409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c07053d4d4f89" /><Relationship Type="http://schemas.openxmlformats.org/officeDocument/2006/relationships/notesSlide" Target="/ppt/notesSlides/notesSlide11.xml" Id="R0f43ca81c4414f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D5EF91-6FA9-466A-9472-2E7C7EE6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039A3-70C6-473D-B602-077D842C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F4F86-4CF7-4A3F-8ACB-06075A74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seo Digital Marketing Agency Wordpress Theme Video Tutorial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7B13AB-A27B-45E3-8F53-E219FFA9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agency shows how to launch a client site and explain the workflow on camera.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2FE2E2-355F-4D26-B682-1413022E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116A66-E593-4E74-8927-0C75B48A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3CDA0-A446-413E-BEF0-611FFB54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CFAC6-112B-4CA4-9D80-2FCA75DD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1e5af288e430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496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58C5D0-E61F-4CA5-BD1E-3E93D9283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4B017-44FD-4FB3-82F7-85C96B79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70DA68-0183-464A-88DD-9CA1C8DC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1A3576-8725-4059-A842-902C0D9F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538F43-274F-4EDC-BF00-AFEACAEA9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seo digital marketing agency wordpres…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13540-7F66-4840-A68C-25233858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48D8D-80A1-48EB-9E20-20C5850B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115E8-CDCC-4710-81F5-08FD42DF2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32BC9B-9853-497C-B1AE-BFE5E701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D7DAF-C41D-4DD7-A49D-4547F8C2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CF173-1504-4344-A10E-2946B79B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145951-77E9-4F45-BF3A-96AABC36A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Theme Tour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D77BF5-0523-4820-A3E1-3763F191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the walkthrough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62D41A-7004-4019-9EF2-07A361D0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961A23-EF73-4BFB-9446-A974D649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48ADA9-E59D-4DFB-A109-AEE44E8D2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Tips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C129C-9CD5-4739-9A69-0DB298A7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E0B89-0EA9-4CDC-9CC4-450F346E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AB8D51-F868-4673-9982-740D67EA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D4CC7A-BE36-4D7E-9D92-9BE21070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Client Handoff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1D2349-763F-417E-8D0E-6DC97130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edits</a:t>
            </a:r>
          </a:p>
        </p:txBody>
      </p:sp>
    </p:spTree>
    <p:extLst>
      <p:ext uri="{BB962C8B-B14F-4D97-AF65-F5344CB8AC3E}">
        <p14:creationId xmlns:p14="http://schemas.microsoft.com/office/powerpoint/2010/main" val="11401984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0E4F45-A8F7-4E57-8983-826FD9C7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B3A63-2DA1-4293-A575-78ED1667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FBD049-D06D-4B80-9121-A1A2DA52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53574-98F3-4970-8892-F0FD2858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164DD-8629-4ADE-9B83-2FBCA967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new client launch into a clear tutorial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BE919-AB6E-4E5D-8581-B3EDE04F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A8B69E-A847-476C-81DB-A14DA6F1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199388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9124AE-C3D3-4A06-99C8-181E3C49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ED8601-455D-4A1B-BDDA-EE2E2EC5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6DBDE5-FEDD-4AF1-A4D5-B19049E9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82FBD-55A1-4731-B7FF-1E8C0E9A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BE2EC-14F4-468D-8528-54A7C8E9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the seo digital marketing agency wordpres…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E2A4F9-290F-4840-B40C-B4C85822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1BC07-9046-404C-B629-A296452B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CA23E-82BB-4C6E-ACAB-7151D03E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7FA07-3C09-48AE-9198-061557DE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seo digital marketing agency wordpres…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C06EC2-A46A-46D5-AFBE-E7280EA5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A4B30-7288-45B6-91C5-8D12C437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EF729-2BA6-44B7-BF96-E9A7E14B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53C464-C648-49C0-B82C-EBEBD858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E81A6D-4D7A-47DF-9449-B0AB8DC3F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new client launch into a clear tut…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0EA3DD-BF9C-4A8C-8AE4-417D6B75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27BED-6209-4654-B6A0-7CF61F724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B37F9A-814B-4EA0-BE78-8CF0FD0C7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593125-9924-43BF-B202-CDD2F44A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F75781-D401-4D39-B64A-A78A22B8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Publish the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8BFF8B-6CE6-47F1-91E6-28E29B3B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894144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26AE97-F312-4711-82C8-078FEF96A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B9BBF-B34A-4A49-9B24-2FB1C0C5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492B88-DD8D-4A61-8BF8-BF221CAA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109B0-F1C4-426E-8BC5-0F5DC758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D3727-A449-402C-8A62-DF3CB576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68501-0EF6-46DD-860F-75281F11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8E80F-38BA-4986-9526-37E5AD39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3BC1D5-A5D6-40C9-AA22-4099918B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F428F2-92B7-4679-9473-17E6BE6BC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65DE02-4736-48AB-A22C-136127B3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2DEEF1-2E84-433F-BCF3-6927A0D4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ABB4B-8C9E-43FE-B69C-B702F153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F8F69-D6A9-46C2-9456-0413C9F2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Record the walkthrough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BFA0A-798C-4877-B155-1320B9C2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B5E1E-8447-4344-A551-101F29D9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B84CBD-6824-4EF0-9B0B-FE6D31E0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100A41-97B6-4D93-8D0B-5E53F5643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0715D1-60A7-45B6-92EE-DC370F63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2217C5-6FBC-48FA-A6A2-609C9703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891B51-E336-4069-8917-CBA1EE0B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D3639B-4F34-4624-884C-12EAB0A0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edits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CF4346-FBDB-4CA2-AA7B-66F477F3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1B5D8D-B1AE-42C3-B767-9DE50A54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D30F3D-4DF8-4DC5-82DA-F819E5BB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A54484-DF51-41E4-91DE-C6E239E5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 the lesson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CADF5B-5740-4C91-B730-72DBA093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874890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16DCF9-8780-46F4-A823-3F457CC2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E4739-A4C1-41A9-A19E-82578D2F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113B21-B441-4570-A1F6-855667764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29C925-61FC-489E-A07E-EEDB53A3C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8B195-309E-4097-BB08-5401B48C4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seo digital marketing agency wordpres…: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88473-1BBA-42F3-8A44-C173A56C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BE1DB-56C2-46EE-BE38-F6180779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81048C-0316-4F49-9728-B1EC8BCF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BEC59-A095-495A-B789-893A1BCA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5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process feels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B2373-A05C-4F14-B304-2125B22C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FF1C4F-E315-4DBB-B1AF-8C65B3DC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video has no clear teaching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B7495C-EBFF-46C0-8CD6-A71F482B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490A7-DD34-49A2-83BC-5EA958FF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client cannot see what happens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FE10A-0589-4AD5-85ED-2B9C76C9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43A591-62F1-43E8-AF7F-B7FACB36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8F540F-B9D7-4A48-BBD6-65D75D93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08075-3529-4F91-9BFB-BA2FB141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workflow is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3D417-D21F-4172-854B-AD7DEE35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D9A8B9-99F5-40DF-9A0E-5FCA8E98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screen has a clear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B4CAAA-8475-4A38-8803-8D29840B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BBD1C4-A238-4895-934D-EB822ED8E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client understands the next steps.</a:t>
            </a:r>
          </a:p>
        </p:txBody>
      </p:sp>
    </p:spTree>
    <p:extLst>
      <p:ext uri="{BB962C8B-B14F-4D97-AF65-F5344CB8AC3E}">
        <p14:creationId xmlns:p14="http://schemas.microsoft.com/office/powerpoint/2010/main" val="3316827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F23926-8A75-44AB-B606-50F939C9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C5502-FD54-44BD-876A-9B3547E0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C49AD-7658-43F1-AF1B-8E38933D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32845-D7CC-4F58-BF2D-775B589C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0B55B8-9CDF-44E9-AA07-C74CA753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29F23-35EE-4EDB-8057-628CE3D8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AC84E-1A22-49AC-9C4F-6C704836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C75F25-432F-474A-A691-8ACF777A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34DACB-5CFE-4060-A372-245EDE45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AGENCY OWNERS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FFA7BC-CCCD-4472-A826-D76CDBCB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way to present services and onboard clients.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91FB81-F3A7-47A7-BCB6-51D38D70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9287D7-5081-4263-A50F-AD14C7D1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094B5-6904-46F7-8B4A-0C77CEF1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17A308-B3AE-477A-9D20-9B17A444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C30028-4FE6-4EBB-816A-C4E43C92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filming product or website tutorials.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BA9BB3-E2F7-4A00-A784-3F517A7E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28B294-0458-45BD-B027-5FF32A61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A4F6EF-1B86-440C-A003-C347F158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C9513C-F139-4FB3-AB7D-2644382B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FREELANCERS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0BE9EB-4DD8-4A41-A278-D07B9120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for explaining a build process to prospects.</a:t>
            </a:r>
          </a:p>
        </p:txBody>
      </p:sp>
    </p:spTree>
    <p:extLst>
      <p:ext uri="{BB962C8B-B14F-4D97-AF65-F5344CB8AC3E}">
        <p14:creationId xmlns:p14="http://schemas.microsoft.com/office/powerpoint/2010/main" val="1344767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B5C887-B64B-4096-869D-C9D7BE12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AEB66-02DE-4350-B9F7-DECEB0F3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30AC8-DF75-4C2C-9C79-2CC48C60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36A2B-976D-4C36-BBCC-F9E22CD4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701DDD-3F0B-4F0C-837A-64712E8A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70916-3945-4879-BEEF-C9E88D21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96F743-B676-4719-B258-41D559EB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AE079-89DD-4DC4-A207-895E11FB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623AF-B483-43C7-A1E4-E6DFBF3F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AF72DB-DA02-41D3-A727-409CF2B6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75C342-9A47-45D7-BC7E-818AFEC1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demo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77FBA-BE67-4F07-86BC-A1EE559F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3DF83-6471-4EBF-AC3A-3A152845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C8714-C6CB-4135-BD63-04F4A916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8E0FF-B0C9-438D-A394-AD1EED2C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7A0ED-4129-43B1-8A14-16636FE9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5ABD2F-304C-4C1E-B50F-33B95329D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7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Record the walkthrough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2CFEA6-76C0-411C-8F50-25D520F3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1228F-1BA8-4BA3-A211-A5221F3C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32E282-1101-48A7-A04F-0F3B736D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5D3E3B-996F-40AD-8F79-7565603A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B5ACB2-7859-4F1C-A6C4-2750AACA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F3CDBA-7F6E-456E-ACD8-6EAEBECA6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649F9E-19D3-4BF3-A784-6CB9D762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730F84-5048-474D-9BF2-0D1FE3DB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756F79-6089-4F25-8111-386493FA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4A54D6-8427-474F-B53C-9FF748A8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36F36C-E926-44C2-B5D1-77533D02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6F973D-889A-49CD-BD48-F99C9EBA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edits</a:t>
            </a:r>
          </a:p>
        </p:txBody>
      </p:sp>
    </p:spTree>
    <p:extLst>
      <p:ext uri="{BB962C8B-B14F-4D97-AF65-F5344CB8AC3E}">
        <p14:creationId xmlns:p14="http://schemas.microsoft.com/office/powerpoint/2010/main" val="12055451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99485A-7942-4501-9657-4029F1E4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D1AD3-8FBB-4F13-9B36-45645352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13B05-1075-4CD5-8104-9DBC5F52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FB394D-0842-4738-ABF2-EAADDE696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976D03-E046-43B6-9B86-A89030C3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0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seo digital marketing agency wordpres…: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C96241-A5A1-48CD-BADE-4AB71E13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E1FC06-3EF8-41DE-A54D-45F95ACE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51C0C-7CC9-4CE9-9D52-A396497F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agency turn one website launch into a clear tutorial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1659BF-6216-4988-9F1D-F4419FFC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B1653B-1ED0-41B5-86D5-12F69B31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2E4BC-A169-4689-8BC2-91804A8E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C82EC9-80C0-49FF-B5AF-3F8DF48E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Record the walkthrough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2F1F9C-4B2A-409F-83B7-9C26FCAB1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550B97-7296-4F41-9D29-6673ADC6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0161BA-F9CD-42E8-9FFA-9C5FB89F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9E8F81-1B52-4DCE-8D9D-5F9A1943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149837-EBCC-4F42-82B9-F5BB9A32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D84C77-292F-47DE-A38A-006630A9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the lesson</a:t>
            </a:r>
          </a:p>
        </p:txBody>
      </p:sp>
    </p:spTree>
    <p:extLst>
      <p:ext uri="{BB962C8B-B14F-4D97-AF65-F5344CB8AC3E}">
        <p14:creationId xmlns:p14="http://schemas.microsoft.com/office/powerpoint/2010/main" val="2034899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7C13A2-54E2-417B-9866-9B122BBC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3EF29-6F68-4A92-97F0-950406BB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2705D-66A4-4CE0-816A-9276B46A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E299F-7450-452E-BC56-F3C3709C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9653D-20D8-4BA7-A163-B3765E70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seo digital marketing agency wordpres…: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49933-3C46-48AF-9404-534318A8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1AF2CD-39C4-4E80-8D52-DAEDD5B8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EFE54-168F-42FE-B755-2CC2F0B7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4E1E2C-5233-4627-88D8-EDF943AE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DA0A7-6B2B-4371-BA2A-BDDBEF80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8B469-58C6-4BAE-A935-E8710C16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AA9D48-D189-4560-91FC-655FB1E2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73BA3-440F-487C-90C1-459C9B22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E2430-4EED-4806-9A60-0F7EA93BE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Record the walkthrough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92110F-6BDA-4A89-9EE1-090B8C0B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89BB8-1AF1-47E4-95D9-316098EE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5E9B66-072F-4B8D-9A09-C1756680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D053A2-7D6B-4352-85EE-006740702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ACDCDC-23EC-4705-A5C2-5EA97EE0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A61CB0-AE93-4A78-8233-CBCED25D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7DB50D-BAAD-4C74-A004-82BDDD70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BB6735-46C7-4419-B7BF-7145844B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1059AB-7AF7-450B-9BE1-1D2A9698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ABF11E-F277-46F7-A390-AF6A7E17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 the lesson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1A3867-AF3E-4512-9C21-3B0DFEE6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047185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E6BCBB-E4FF-4D55-8F2D-375AED96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61C7B-7354-4280-8FBD-5188254C3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B73859-54E4-418F-8197-454477AF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process, then let the work speak.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886E78-89DB-4D65-B338-556D1AC2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AD3C1D-2819-481A-904C-4E6FE400D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FFC49-24AA-4C46-B437-B007540C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F31307-9E51-49E8-AA30-A5DC25B1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572489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2026-10-01T06:52:37.8430000Z</dcterms:created>
  <dcterms:modified xsi:type="dcterms:W3CDTF">2026-10-01T06:52:37.8430000Z</dcterms:modified>
</coreProperties>
</file>